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76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15. 03. 2022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15. 03. 2022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15. 03. 2022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dirty="0"/>
              <a:t>Filozofija za otroke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/>
              <a:t>Kritično mišljenje</a:t>
            </a: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Izbirni predmet, ki je</a:t>
            </a: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-SI" dirty="0"/>
              <a:t>dostopen vsakomur,</a:t>
            </a:r>
          </a:p>
          <a:p>
            <a:pPr rtl="0"/>
            <a:r>
              <a:rPr lang="sl-SI" dirty="0"/>
              <a:t>obsega 35 ur letno,</a:t>
            </a:r>
          </a:p>
          <a:p>
            <a:pPr rtl="0"/>
            <a:r>
              <a:rPr lang="sl-SI" dirty="0"/>
              <a:t>to je ena ura na teden. </a:t>
            </a:r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Obiskuje ga lahko vsak, ki je: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8000" dirty="0">
                <a:solidFill>
                  <a:srgbClr val="0070C0"/>
                </a:solidFill>
              </a:rPr>
              <a:t>moder</a:t>
            </a:r>
          </a:p>
        </p:txBody>
      </p:sp>
      <p:pic>
        <p:nvPicPr>
          <p:cNvPr id="9" name="Označba mesta slike 8" descr="FILM - Smrkci: Skrita vas (sinhronizirano) - Kino Sora"/>
          <p:cNvPicPr>
            <a:picLocks noGrp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r="81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/>
              <a:t> in je hkrati: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radoveden,</a:t>
            </a:r>
          </a:p>
          <a:p>
            <a:r>
              <a:rPr lang="sl-SI" dirty="0"/>
              <a:t>ustvarjalen,</a:t>
            </a:r>
          </a:p>
          <a:p>
            <a:r>
              <a:rPr lang="sl-SI" dirty="0"/>
              <a:t>komunikativen in</a:t>
            </a:r>
          </a:p>
          <a:p>
            <a:r>
              <a:rPr lang="sl-SI" dirty="0"/>
              <a:t>razmišlja s svojo glavo. </a:t>
            </a:r>
          </a:p>
          <a:p>
            <a:r>
              <a:rPr lang="sl-SI" dirty="0"/>
              <a:t>Se sprašuje o sebi in </a:t>
            </a:r>
          </a:p>
          <a:p>
            <a:r>
              <a:rPr lang="sl-SI" dirty="0"/>
              <a:t>svetu okrog sebe.</a:t>
            </a: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Naš pouk je brez okvirjev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Kaj delaš?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Debatiraš.</a:t>
            </a:r>
          </a:p>
          <a:p>
            <a:r>
              <a:rPr lang="sl-SI" dirty="0"/>
              <a:t>Sodeluješ pri izmenjavi mnenj.</a:t>
            </a:r>
          </a:p>
          <a:p>
            <a:r>
              <a:rPr lang="sl-SI" dirty="0"/>
              <a:t>Se postaviš v vlogo drugega.</a:t>
            </a:r>
          </a:p>
          <a:p>
            <a:r>
              <a:rPr lang="sl-SI" dirty="0"/>
              <a:t>Raziskuješ probleme.</a:t>
            </a:r>
          </a:p>
          <a:p>
            <a:r>
              <a:rPr lang="sl-SI" dirty="0"/>
              <a:t>Si ustvarjalen.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Kaj pridobiš?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/>
              <a:t>Navadiš se izražati svoje mnenje.</a:t>
            </a:r>
          </a:p>
          <a:p>
            <a:r>
              <a:rPr lang="sl-SI" dirty="0"/>
              <a:t>Sprejemaš mnenja drugih.</a:t>
            </a:r>
          </a:p>
          <a:p>
            <a:r>
              <a:rPr lang="sl-SI" dirty="0"/>
              <a:t>Rešuješ miselne izzive.</a:t>
            </a:r>
          </a:p>
          <a:p>
            <a:r>
              <a:rPr lang="sl-SI" dirty="0"/>
              <a:t>Utemeljuješ svoje ideje.</a:t>
            </a:r>
          </a:p>
          <a:p>
            <a:r>
              <a:rPr lang="sl-SI" dirty="0"/>
              <a:t>Izražaš svojo kreativnost.</a:t>
            </a:r>
          </a:p>
          <a:p>
            <a:endParaRPr lang="sl-SI" dirty="0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Zanimajo nas teme, ki nagovarjajo: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čustva,</a:t>
            </a:r>
          </a:p>
          <a:p>
            <a:r>
              <a:rPr lang="sl-SI" dirty="0"/>
              <a:t>razumevanje drugačnosti,</a:t>
            </a:r>
          </a:p>
          <a:p>
            <a:r>
              <a:rPr lang="sl-SI" dirty="0"/>
              <a:t>domišljijo,</a:t>
            </a:r>
          </a:p>
          <a:p>
            <a:r>
              <a:rPr lang="sl-SI" dirty="0"/>
              <a:t>samospoštovanje,</a:t>
            </a:r>
          </a:p>
          <a:p>
            <a:r>
              <a:rPr lang="sl-SI" dirty="0"/>
              <a:t>pomen resnice.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Učenci argumentirano sodelujete pri izboru tem in dejavnosti.</a:t>
            </a: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Mišljenje s svojo glavo prinese</a:t>
            </a:r>
          </a:p>
        </p:txBody>
      </p:sp>
      <p:pic>
        <p:nvPicPr>
          <p:cNvPr id="7" name="Označba mesta slike 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Izdelovanje sanjskih hišic po vzoru dunajskega arhitekta </a:t>
            </a:r>
            <a:r>
              <a:rPr lang="sl-SI" dirty="0" err="1"/>
              <a:t>Stovode</a:t>
            </a:r>
            <a:r>
              <a:rPr lang="sl-SI" dirty="0"/>
              <a:t> (</a:t>
            </a:r>
            <a:r>
              <a:rPr lang="sl-SI" dirty="0" err="1"/>
              <a:t>Hundertwasser</a:t>
            </a:r>
            <a:r>
              <a:rPr lang="sl-SI" dirty="0"/>
              <a:t>).</a:t>
            </a:r>
          </a:p>
        </p:txBody>
      </p:sp>
      <p:pic>
        <p:nvPicPr>
          <p:cNvPr id="8" name="Označba mesta slike 7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r="25504"/>
          <a:stretch>
            <a:fillRect/>
          </a:stretch>
        </p:blipFill>
        <p:spPr>
          <a:xfrm rot="16200000">
            <a:off x="7656513" y="1217613"/>
            <a:ext cx="2571750" cy="3937000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l-SI" dirty="0"/>
              <a:t>Zmago na natečaju Obraz Evrope v izdelavi animiranega filma.</a:t>
            </a:r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48891" y="2377440"/>
            <a:ext cx="7201989" cy="3857897"/>
          </a:xfrm>
        </p:spPr>
        <p:txBody>
          <a:bodyPr>
            <a:normAutofit fontScale="90000"/>
          </a:bodyPr>
          <a:lstStyle/>
          <a:p>
            <a:r>
              <a:rPr lang="sl-SI" dirty="0"/>
              <a:t>Če rad/a razmišljaš s svojo glavo in to z veseljem poveš na glas, če si tega ne upaš, pa bi se rad/a naučil/a, če rad/a poslušaš mnenje drugih, če je tvoje mnenje navadno drugačno od mnenja večine, pridi, ne bo ti žal.</a:t>
            </a:r>
            <a:br>
              <a:rPr lang="sl-SI" dirty="0"/>
            </a:b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mavrice</Template>
  <TotalTime>121</TotalTime>
  <Words>233</Words>
  <Application>Microsoft Office PowerPoint</Application>
  <PresentationFormat>Širokozaslonsko</PresentationFormat>
  <Paragraphs>42</Paragraphs>
  <Slides>8</Slides>
  <Notes>2</Notes>
  <HiddenSlides>0</HiddenSlides>
  <MMClips>8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Slika narave 16x9</vt:lpstr>
      <vt:lpstr>Filozofija za otroke</vt:lpstr>
      <vt:lpstr>Izbirni predmet, ki je</vt:lpstr>
      <vt:lpstr>Obiskuje ga lahko vsak, ki je:</vt:lpstr>
      <vt:lpstr>       in je hkrati: </vt:lpstr>
      <vt:lpstr>Naš pouk je brez okvirjev</vt:lpstr>
      <vt:lpstr>Zanimajo nas teme, ki nagovarjajo:</vt:lpstr>
      <vt:lpstr>Mišljenje s svojo glavo prinese</vt:lpstr>
      <vt:lpstr>Če rad/a razmišljaš s svojo glavo in to z veseljem poveš na glas, če si tega ne upaš, pa bi se rad/a naučil/a, če rad/a poslušaš mnenje drugih, če je tvoje mnenje navadno drugačno od mnenja večine, pridi, ne bo ti žal.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Filozofija za otroke</dc:title>
  <dc:creator>Zbornica3</dc:creator>
  <cp:lastModifiedBy>OŠ Vrhovci</cp:lastModifiedBy>
  <cp:revision>12</cp:revision>
  <dcterms:created xsi:type="dcterms:W3CDTF">2021-04-08T10:45:08Z</dcterms:created>
  <dcterms:modified xsi:type="dcterms:W3CDTF">2022-03-15T08:27:32Z</dcterms:modified>
</cp:coreProperties>
</file>