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8" r:id="rId3"/>
    <p:sldId id="259" r:id="rId4"/>
    <p:sldId id="337" r:id="rId5"/>
    <p:sldId id="336" r:id="rId6"/>
    <p:sldId id="257" r:id="rId7"/>
    <p:sldId id="315" r:id="rId8"/>
  </p:sldIdLst>
  <p:sldSz cx="9144000" cy="5143500" type="screen16x9"/>
  <p:notesSz cx="6858000" cy="9144000"/>
  <p:embeddedFontLst>
    <p:embeddedFont>
      <p:font typeface="Barlow" pitchFamily="2" charset="77"/>
      <p:regular r:id="rId10"/>
      <p:bold r:id="rId11"/>
      <p:italic r:id="rId12"/>
      <p:boldItalic r:id="rId13"/>
    </p:embeddedFont>
    <p:embeddedFont>
      <p:font typeface="Century Gothic" panose="020B0502020202020204" pitchFamily="34" charset="0"/>
      <p:regular r:id="rId14"/>
      <p:bold r:id="rId15"/>
      <p:italic r:id="rId16"/>
      <p:boldItalic r:id="rId17"/>
    </p:embeddedFont>
    <p:embeddedFont>
      <p:font typeface="Playfair Display" pitchFamily="2" charset="77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5D323B-7E5D-445B-B1E1-A45667FAF75A}">
  <a:tblStyle styleId="{435D323B-7E5D-445B-B1E1-A45667FAF7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5"/>
    <p:restoredTop sz="94622"/>
  </p:normalViewPr>
  <p:slideViewPr>
    <p:cSldViewPr snapToGrid="0" snapToObjects="1">
      <p:cViewPr varScale="1">
        <p:scale>
          <a:sx n="150" d="100"/>
          <a:sy n="150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d3f3b420bd_1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7" name="Google Shape;1077;gd3f3b420bd_1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cc9050bdf8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cc9050bdf8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gcc9050bdf8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1" name="Google Shape;1221;gcc9050bdf8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gcc9050bdf8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1" name="Google Shape;1221;gcc9050bdf8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9933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gcc9050bdf8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0" name="Google Shape;1150;gcc9050bdf8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0" name="Google Shape;3910;gd3ff3ffa35_2_8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1" name="Google Shape;3911;gd3ff3ffa35_2_8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9550" y="399549"/>
            <a:ext cx="8543925" cy="3712601"/>
            <a:chOff x="239550" y="399549"/>
            <a:chExt cx="8543925" cy="3712601"/>
          </a:xfrm>
        </p:grpSpPr>
        <p:sp>
          <p:nvSpPr>
            <p:cNvPr id="10" name="Google Shape;10;p2"/>
            <p:cNvSpPr/>
            <p:nvPr/>
          </p:nvSpPr>
          <p:spPr>
            <a:xfrm>
              <a:off x="239550" y="759350"/>
              <a:ext cx="7115175" cy="3352800"/>
            </a:xfrm>
            <a:custGeom>
              <a:avLst/>
              <a:gdLst/>
              <a:ahLst/>
              <a:cxnLst/>
              <a:rect l="l" t="t" r="r" b="b"/>
              <a:pathLst>
                <a:path w="284607" h="134112" extrusionOk="0">
                  <a:moveTo>
                    <a:pt x="273939" y="0"/>
                  </a:moveTo>
                  <a:lnTo>
                    <a:pt x="0" y="134112"/>
                  </a:lnTo>
                  <a:lnTo>
                    <a:pt x="266700" y="134112"/>
                  </a:lnTo>
                  <a:lnTo>
                    <a:pt x="284607" y="8763"/>
                  </a:lnTo>
                  <a:close/>
                </a:path>
              </a:pathLst>
            </a:custGeom>
            <a:gradFill>
              <a:gsLst>
                <a:gs pos="0">
                  <a:srgbClr val="FFF6DB">
                    <a:alpha val="1960"/>
                  </a:srgbClr>
                </a:gs>
                <a:gs pos="100000">
                  <a:srgbClr val="FAD25C">
                    <a:alpha val="29411"/>
                  </a:srgbClr>
                </a:gs>
              </a:gsLst>
              <a:lin ang="18900044" scaled="0"/>
            </a:gradFill>
            <a:ln>
              <a:noFill/>
            </a:ln>
          </p:spPr>
        </p:sp>
        <p:sp>
          <p:nvSpPr>
            <p:cNvPr id="11" name="Google Shape;11;p2"/>
            <p:cNvSpPr/>
            <p:nvPr/>
          </p:nvSpPr>
          <p:spPr>
            <a:xfrm flipH="1">
              <a:off x="1668300" y="736900"/>
              <a:ext cx="7115175" cy="3352800"/>
            </a:xfrm>
            <a:custGeom>
              <a:avLst/>
              <a:gdLst/>
              <a:ahLst/>
              <a:cxnLst/>
              <a:rect l="l" t="t" r="r" b="b"/>
              <a:pathLst>
                <a:path w="284607" h="134112" extrusionOk="0">
                  <a:moveTo>
                    <a:pt x="273939" y="0"/>
                  </a:moveTo>
                  <a:lnTo>
                    <a:pt x="0" y="134112"/>
                  </a:lnTo>
                  <a:lnTo>
                    <a:pt x="266700" y="134112"/>
                  </a:lnTo>
                  <a:lnTo>
                    <a:pt x="284607" y="8763"/>
                  </a:lnTo>
                  <a:close/>
                </a:path>
              </a:pathLst>
            </a:custGeom>
            <a:gradFill>
              <a:gsLst>
                <a:gs pos="0">
                  <a:srgbClr val="FFF6DB">
                    <a:alpha val="1960"/>
                  </a:srgbClr>
                </a:gs>
                <a:gs pos="100000">
                  <a:srgbClr val="FAD25C">
                    <a:alpha val="29411"/>
                  </a:srgbClr>
                </a:gs>
              </a:gsLst>
              <a:lin ang="18900044" scaled="0"/>
            </a:gradFill>
            <a:ln>
              <a:noFill/>
            </a:ln>
          </p:spPr>
        </p:sp>
        <p:grpSp>
          <p:nvGrpSpPr>
            <p:cNvPr id="12" name="Google Shape;12;p2"/>
            <p:cNvGrpSpPr/>
            <p:nvPr/>
          </p:nvGrpSpPr>
          <p:grpSpPr>
            <a:xfrm>
              <a:off x="7015629" y="399549"/>
              <a:ext cx="662747" cy="662501"/>
              <a:chOff x="7015629" y="399549"/>
              <a:chExt cx="662747" cy="662501"/>
            </a:xfrm>
          </p:grpSpPr>
          <p:sp>
            <p:nvSpPr>
              <p:cNvPr id="13" name="Google Shape;13;p2"/>
              <p:cNvSpPr/>
              <p:nvPr/>
            </p:nvSpPr>
            <p:spPr>
              <a:xfrm rot="2162420">
                <a:off x="7387430" y="475758"/>
                <a:ext cx="154012" cy="122309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1929" extrusionOk="0">
                    <a:moveTo>
                      <a:pt x="250" y="1929"/>
                    </a:moveTo>
                    <a:lnTo>
                      <a:pt x="0" y="464"/>
                    </a:lnTo>
                    <a:cubicBezTo>
                      <a:pt x="0" y="464"/>
                      <a:pt x="1215" y="0"/>
                      <a:pt x="2429" y="464"/>
                    </a:cubicBezTo>
                    <a:lnTo>
                      <a:pt x="2179" y="192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 rot="2162420">
                <a:off x="7100104" y="509051"/>
                <a:ext cx="505850" cy="410742"/>
              </a:xfrm>
              <a:custGeom>
                <a:avLst/>
                <a:gdLst/>
                <a:ahLst/>
                <a:cxnLst/>
                <a:rect l="l" t="t" r="r" b="b"/>
                <a:pathLst>
                  <a:path w="7978" h="6478" extrusionOk="0">
                    <a:moveTo>
                      <a:pt x="0" y="834"/>
                    </a:moveTo>
                    <a:lnTo>
                      <a:pt x="476" y="6478"/>
                    </a:lnTo>
                    <a:cubicBezTo>
                      <a:pt x="2703" y="5787"/>
                      <a:pt x="4977" y="5811"/>
                      <a:pt x="7513" y="6478"/>
                    </a:cubicBezTo>
                    <a:lnTo>
                      <a:pt x="7977" y="834"/>
                    </a:lnTo>
                    <a:cubicBezTo>
                      <a:pt x="5703" y="1"/>
                      <a:pt x="2429" y="1"/>
                      <a:pt x="0" y="83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 rot="2162420">
                <a:off x="7006038" y="829018"/>
                <a:ext cx="446186" cy="112545"/>
              </a:xfrm>
              <a:custGeom>
                <a:avLst/>
                <a:gdLst/>
                <a:ahLst/>
                <a:cxnLst/>
                <a:rect l="l" t="t" r="r" b="b"/>
                <a:pathLst>
                  <a:path w="7037" h="1775" extrusionOk="0">
                    <a:moveTo>
                      <a:pt x="0" y="798"/>
                    </a:moveTo>
                    <a:lnTo>
                      <a:pt x="1048" y="1655"/>
                    </a:lnTo>
                    <a:lnTo>
                      <a:pt x="5692" y="1774"/>
                    </a:lnTo>
                    <a:lnTo>
                      <a:pt x="7037" y="798"/>
                    </a:lnTo>
                    <a:cubicBezTo>
                      <a:pt x="4656" y="84"/>
                      <a:pt x="2513" y="0"/>
                      <a:pt x="0" y="7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rot="2162420">
                <a:off x="7062170" y="860392"/>
                <a:ext cx="319374" cy="67210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060" extrusionOk="0">
                    <a:moveTo>
                      <a:pt x="5037" y="524"/>
                    </a:moveTo>
                    <a:cubicBezTo>
                      <a:pt x="5037" y="822"/>
                      <a:pt x="3906" y="1060"/>
                      <a:pt x="2525" y="1060"/>
                    </a:cubicBezTo>
                    <a:cubicBezTo>
                      <a:pt x="1132" y="1060"/>
                      <a:pt x="1" y="822"/>
                      <a:pt x="1" y="524"/>
                    </a:cubicBezTo>
                    <a:cubicBezTo>
                      <a:pt x="1" y="238"/>
                      <a:pt x="1132" y="0"/>
                      <a:pt x="2525" y="0"/>
                    </a:cubicBezTo>
                    <a:cubicBezTo>
                      <a:pt x="3906" y="0"/>
                      <a:pt x="5037" y="238"/>
                      <a:pt x="5037" y="52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>
              <a:off x="1468922" y="418813"/>
              <a:ext cx="631414" cy="628524"/>
              <a:chOff x="1468922" y="418813"/>
              <a:chExt cx="631414" cy="628524"/>
            </a:xfrm>
          </p:grpSpPr>
          <p:sp>
            <p:nvSpPr>
              <p:cNvPr id="18" name="Google Shape;18;p2"/>
              <p:cNvSpPr/>
              <p:nvPr/>
            </p:nvSpPr>
            <p:spPr>
              <a:xfrm rot="-1486471">
                <a:off x="1606973" y="466290"/>
                <a:ext cx="154012" cy="122309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1929" extrusionOk="0">
                    <a:moveTo>
                      <a:pt x="250" y="1929"/>
                    </a:moveTo>
                    <a:lnTo>
                      <a:pt x="0" y="464"/>
                    </a:lnTo>
                    <a:cubicBezTo>
                      <a:pt x="0" y="464"/>
                      <a:pt x="1215" y="0"/>
                      <a:pt x="2429" y="464"/>
                    </a:cubicBezTo>
                    <a:lnTo>
                      <a:pt x="2179" y="192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-1486471">
                <a:off x="1531704" y="505899"/>
                <a:ext cx="505850" cy="410741"/>
              </a:xfrm>
              <a:custGeom>
                <a:avLst/>
                <a:gdLst/>
                <a:ahLst/>
                <a:cxnLst/>
                <a:rect l="l" t="t" r="r" b="b"/>
                <a:pathLst>
                  <a:path w="7978" h="6478" extrusionOk="0">
                    <a:moveTo>
                      <a:pt x="0" y="834"/>
                    </a:moveTo>
                    <a:lnTo>
                      <a:pt x="476" y="6478"/>
                    </a:lnTo>
                    <a:cubicBezTo>
                      <a:pt x="2703" y="5787"/>
                      <a:pt x="4977" y="5811"/>
                      <a:pt x="7513" y="6478"/>
                    </a:cubicBezTo>
                    <a:lnTo>
                      <a:pt x="7977" y="834"/>
                    </a:lnTo>
                    <a:cubicBezTo>
                      <a:pt x="5703" y="1"/>
                      <a:pt x="2429" y="1"/>
                      <a:pt x="0" y="83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-1486471">
                <a:off x="1650300" y="846485"/>
                <a:ext cx="446185" cy="112545"/>
              </a:xfrm>
              <a:custGeom>
                <a:avLst/>
                <a:gdLst/>
                <a:ahLst/>
                <a:cxnLst/>
                <a:rect l="l" t="t" r="r" b="b"/>
                <a:pathLst>
                  <a:path w="7037" h="1775" extrusionOk="0">
                    <a:moveTo>
                      <a:pt x="0" y="798"/>
                    </a:moveTo>
                    <a:lnTo>
                      <a:pt x="1048" y="1655"/>
                    </a:lnTo>
                    <a:lnTo>
                      <a:pt x="5692" y="1774"/>
                    </a:lnTo>
                    <a:lnTo>
                      <a:pt x="7037" y="798"/>
                    </a:lnTo>
                    <a:cubicBezTo>
                      <a:pt x="4656" y="84"/>
                      <a:pt x="2513" y="0"/>
                      <a:pt x="0" y="7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rot="-1486471">
                <a:off x="1717761" y="879747"/>
                <a:ext cx="319374" cy="67210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060" extrusionOk="0">
                    <a:moveTo>
                      <a:pt x="5037" y="524"/>
                    </a:moveTo>
                    <a:cubicBezTo>
                      <a:pt x="5037" y="822"/>
                      <a:pt x="3906" y="1060"/>
                      <a:pt x="2525" y="1060"/>
                    </a:cubicBezTo>
                    <a:cubicBezTo>
                      <a:pt x="1132" y="1060"/>
                      <a:pt x="1" y="822"/>
                      <a:pt x="1" y="524"/>
                    </a:cubicBezTo>
                    <a:cubicBezTo>
                      <a:pt x="1" y="238"/>
                      <a:pt x="1132" y="0"/>
                      <a:pt x="2525" y="0"/>
                    </a:cubicBezTo>
                    <a:cubicBezTo>
                      <a:pt x="3906" y="0"/>
                      <a:pt x="5037" y="238"/>
                      <a:pt x="5037" y="52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-75450" y="3723213"/>
            <a:ext cx="9294900" cy="4515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-75662" y="-67050"/>
            <a:ext cx="9297613" cy="4807557"/>
            <a:chOff x="-75662" y="-67050"/>
            <a:chExt cx="9297613" cy="4807557"/>
          </a:xfrm>
        </p:grpSpPr>
        <p:sp>
          <p:nvSpPr>
            <p:cNvPr id="25" name="Google Shape;25;p2"/>
            <p:cNvSpPr/>
            <p:nvPr/>
          </p:nvSpPr>
          <p:spPr>
            <a:xfrm>
              <a:off x="3212091" y="0"/>
              <a:ext cx="2797271" cy="1055238"/>
            </a:xfrm>
            <a:custGeom>
              <a:avLst/>
              <a:gdLst/>
              <a:ahLst/>
              <a:cxnLst/>
              <a:rect l="l" t="t" r="r" b="b"/>
              <a:pathLst>
                <a:path w="86892" h="32779" extrusionOk="0">
                  <a:moveTo>
                    <a:pt x="0" y="1"/>
                  </a:moveTo>
                  <a:cubicBezTo>
                    <a:pt x="3536" y="18610"/>
                    <a:pt x="21634" y="32779"/>
                    <a:pt x="43446" y="32779"/>
                  </a:cubicBezTo>
                  <a:cubicBezTo>
                    <a:pt x="65258" y="32779"/>
                    <a:pt x="83368" y="18610"/>
                    <a:pt x="86892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46087" y="2595585"/>
              <a:ext cx="875829" cy="2144922"/>
            </a:xfrm>
            <a:custGeom>
              <a:avLst/>
              <a:gdLst/>
              <a:ahLst/>
              <a:cxnLst/>
              <a:rect l="l" t="t" r="r" b="b"/>
              <a:pathLst>
                <a:path w="27206" h="66628" extrusionOk="0">
                  <a:moveTo>
                    <a:pt x="27206" y="0"/>
                  </a:moveTo>
                  <a:cubicBezTo>
                    <a:pt x="10228" y="17991"/>
                    <a:pt x="0" y="41244"/>
                    <a:pt x="0" y="66628"/>
                  </a:cubicBezTo>
                  <a:lnTo>
                    <a:pt x="27206" y="66628"/>
                  </a:lnTo>
                  <a:lnTo>
                    <a:pt x="272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585236" y="2878450"/>
              <a:ext cx="636671" cy="1862046"/>
            </a:xfrm>
            <a:custGeom>
              <a:avLst/>
              <a:gdLst/>
              <a:ahLst/>
              <a:cxnLst/>
              <a:rect l="l" t="t" r="r" b="b"/>
              <a:pathLst>
                <a:path w="19777" h="57841" extrusionOk="0">
                  <a:moveTo>
                    <a:pt x="19777" y="0"/>
                  </a:moveTo>
                  <a:cubicBezTo>
                    <a:pt x="7287" y="16502"/>
                    <a:pt x="1" y="36409"/>
                    <a:pt x="1" y="57841"/>
                  </a:cubicBezTo>
                  <a:lnTo>
                    <a:pt x="19777" y="57841"/>
                  </a:lnTo>
                  <a:lnTo>
                    <a:pt x="197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824417" y="3242565"/>
              <a:ext cx="397481" cy="1497917"/>
            </a:xfrm>
            <a:custGeom>
              <a:avLst/>
              <a:gdLst/>
              <a:ahLst/>
              <a:cxnLst/>
              <a:rect l="l" t="t" r="r" b="b"/>
              <a:pathLst>
                <a:path w="12347" h="46530" extrusionOk="0">
                  <a:moveTo>
                    <a:pt x="12347" y="0"/>
                  </a:moveTo>
                  <a:cubicBezTo>
                    <a:pt x="4453" y="13978"/>
                    <a:pt x="0" y="29789"/>
                    <a:pt x="0" y="46530"/>
                  </a:cubicBezTo>
                  <a:lnTo>
                    <a:pt x="12347" y="46530"/>
                  </a:lnTo>
                  <a:lnTo>
                    <a:pt x="123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063566" y="3776843"/>
              <a:ext cx="158323" cy="963618"/>
            </a:xfrm>
            <a:custGeom>
              <a:avLst/>
              <a:gdLst/>
              <a:ahLst/>
              <a:cxnLst/>
              <a:rect l="l" t="t" r="r" b="b"/>
              <a:pathLst>
                <a:path w="4918" h="29933" extrusionOk="0">
                  <a:moveTo>
                    <a:pt x="4918" y="0"/>
                  </a:moveTo>
                  <a:cubicBezTo>
                    <a:pt x="1715" y="9478"/>
                    <a:pt x="1" y="19527"/>
                    <a:pt x="1" y="29933"/>
                  </a:cubicBezTo>
                  <a:lnTo>
                    <a:pt x="4918" y="29933"/>
                  </a:lnTo>
                  <a:lnTo>
                    <a:pt x="49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469906" y="-67050"/>
              <a:ext cx="1752045" cy="3237310"/>
            </a:xfrm>
            <a:custGeom>
              <a:avLst/>
              <a:gdLst/>
              <a:ahLst/>
              <a:cxnLst/>
              <a:rect l="l" t="t" r="r" b="b"/>
              <a:pathLst>
                <a:path w="54424" h="10056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49840"/>
                    <a:pt x="21741" y="82297"/>
                    <a:pt x="54424" y="100561"/>
                  </a:cubicBezTo>
                  <a:lnTo>
                    <a:pt x="5442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709054" y="-67050"/>
              <a:ext cx="1512887" cy="3091671"/>
            </a:xfrm>
            <a:custGeom>
              <a:avLst/>
              <a:gdLst/>
              <a:ahLst/>
              <a:cxnLst/>
              <a:rect l="l" t="t" r="r" b="b"/>
              <a:pathLst>
                <a:path w="46995" h="96037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46959"/>
                    <a:pt x="18491" y="77213"/>
                    <a:pt x="46995" y="96036"/>
                  </a:cubicBezTo>
                  <a:lnTo>
                    <a:pt x="469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48622" y="-67050"/>
              <a:ext cx="1273310" cy="2919570"/>
            </a:xfrm>
            <a:custGeom>
              <a:avLst/>
              <a:gdLst/>
              <a:ahLst/>
              <a:cxnLst/>
              <a:rect l="l" t="t" r="r" b="b"/>
              <a:pathLst>
                <a:path w="39553" h="9069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43899"/>
                    <a:pt x="15312" y="71748"/>
                    <a:pt x="39553" y="90691"/>
                  </a:cubicBezTo>
                  <a:lnTo>
                    <a:pt x="395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187771" y="-67050"/>
              <a:ext cx="1034152" cy="2715276"/>
            </a:xfrm>
            <a:custGeom>
              <a:avLst/>
              <a:gdLst/>
              <a:ahLst/>
              <a:cxnLst/>
              <a:rect l="l" t="t" r="r" b="b"/>
              <a:pathLst>
                <a:path w="32124" h="84345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40589"/>
                    <a:pt x="12228" y="65783"/>
                    <a:pt x="32124" y="84345"/>
                  </a:cubicBezTo>
                  <a:lnTo>
                    <a:pt x="3212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426952" y="-67050"/>
              <a:ext cx="794962" cy="2469197"/>
            </a:xfrm>
            <a:custGeom>
              <a:avLst/>
              <a:gdLst/>
              <a:ahLst/>
              <a:cxnLst/>
              <a:rect l="l" t="t" r="r" b="b"/>
              <a:pathLst>
                <a:path w="24694" h="76701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36946"/>
                    <a:pt x="9228" y="59127"/>
                    <a:pt x="24694" y="76701"/>
                  </a:cubicBezTo>
                  <a:lnTo>
                    <a:pt x="246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666101" y="-67050"/>
              <a:ext cx="555804" cy="2163722"/>
            </a:xfrm>
            <a:custGeom>
              <a:avLst/>
              <a:gdLst/>
              <a:ahLst/>
              <a:cxnLst/>
              <a:rect l="l" t="t" r="r" b="b"/>
              <a:pathLst>
                <a:path w="17265" h="67212" extrusionOk="0">
                  <a:moveTo>
                    <a:pt x="1" y="1"/>
                  </a:moveTo>
                  <a:lnTo>
                    <a:pt x="1" y="12848"/>
                  </a:lnTo>
                  <a:cubicBezTo>
                    <a:pt x="1" y="32791"/>
                    <a:pt x="6323" y="51412"/>
                    <a:pt x="17265" y="67211"/>
                  </a:cubicBezTo>
                  <a:lnTo>
                    <a:pt x="1726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905282" y="-67050"/>
              <a:ext cx="316613" cy="1758580"/>
            </a:xfrm>
            <a:custGeom>
              <a:avLst/>
              <a:gdLst/>
              <a:ahLst/>
              <a:cxnLst/>
              <a:rect l="l" t="t" r="r" b="b"/>
              <a:pathLst>
                <a:path w="9835" h="54627" extrusionOk="0">
                  <a:moveTo>
                    <a:pt x="0" y="1"/>
                  </a:moveTo>
                  <a:lnTo>
                    <a:pt x="0" y="12848"/>
                  </a:lnTo>
                  <a:cubicBezTo>
                    <a:pt x="0" y="27719"/>
                    <a:pt x="3513" y="41851"/>
                    <a:pt x="9835" y="54627"/>
                  </a:cubicBezTo>
                  <a:lnTo>
                    <a:pt x="98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75662" y="2595585"/>
              <a:ext cx="876215" cy="2144922"/>
            </a:xfrm>
            <a:custGeom>
              <a:avLst/>
              <a:gdLst/>
              <a:ahLst/>
              <a:cxnLst/>
              <a:rect l="l" t="t" r="r" b="b"/>
              <a:pathLst>
                <a:path w="27218" h="66628" extrusionOk="0">
                  <a:moveTo>
                    <a:pt x="0" y="0"/>
                  </a:moveTo>
                  <a:lnTo>
                    <a:pt x="0" y="66628"/>
                  </a:lnTo>
                  <a:lnTo>
                    <a:pt x="27218" y="66628"/>
                  </a:lnTo>
                  <a:cubicBezTo>
                    <a:pt x="27218" y="41244"/>
                    <a:pt x="16978" y="1799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75662" y="2878450"/>
              <a:ext cx="636671" cy="1862046"/>
            </a:xfrm>
            <a:custGeom>
              <a:avLst/>
              <a:gdLst/>
              <a:ahLst/>
              <a:cxnLst/>
              <a:rect l="l" t="t" r="r" b="b"/>
              <a:pathLst>
                <a:path w="19777" h="57841" extrusionOk="0">
                  <a:moveTo>
                    <a:pt x="0" y="0"/>
                  </a:moveTo>
                  <a:lnTo>
                    <a:pt x="0" y="57841"/>
                  </a:lnTo>
                  <a:lnTo>
                    <a:pt x="19776" y="57841"/>
                  </a:lnTo>
                  <a:cubicBezTo>
                    <a:pt x="19776" y="36409"/>
                    <a:pt x="12490" y="16502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75662" y="3242565"/>
              <a:ext cx="397481" cy="1497917"/>
            </a:xfrm>
            <a:custGeom>
              <a:avLst/>
              <a:gdLst/>
              <a:ahLst/>
              <a:cxnLst/>
              <a:rect l="l" t="t" r="r" b="b"/>
              <a:pathLst>
                <a:path w="12347" h="46530" extrusionOk="0">
                  <a:moveTo>
                    <a:pt x="0" y="0"/>
                  </a:moveTo>
                  <a:lnTo>
                    <a:pt x="0" y="46530"/>
                  </a:lnTo>
                  <a:lnTo>
                    <a:pt x="12347" y="46530"/>
                  </a:lnTo>
                  <a:cubicBezTo>
                    <a:pt x="12347" y="29789"/>
                    <a:pt x="7906" y="1397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75662" y="3744868"/>
              <a:ext cx="158323" cy="963618"/>
            </a:xfrm>
            <a:custGeom>
              <a:avLst/>
              <a:gdLst/>
              <a:ahLst/>
              <a:cxnLst/>
              <a:rect l="l" t="t" r="r" b="b"/>
              <a:pathLst>
                <a:path w="4918" h="29933" extrusionOk="0">
                  <a:moveTo>
                    <a:pt x="0" y="0"/>
                  </a:moveTo>
                  <a:lnTo>
                    <a:pt x="0" y="29933"/>
                  </a:lnTo>
                  <a:lnTo>
                    <a:pt x="4917" y="29933"/>
                  </a:lnTo>
                  <a:cubicBezTo>
                    <a:pt x="4917" y="19527"/>
                    <a:pt x="3203" y="9478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75662" y="-67050"/>
              <a:ext cx="1752045" cy="3237310"/>
            </a:xfrm>
            <a:custGeom>
              <a:avLst/>
              <a:gdLst/>
              <a:ahLst/>
              <a:cxnLst/>
              <a:rect l="l" t="t" r="r" b="b"/>
              <a:pathLst>
                <a:path w="54424" h="100561" extrusionOk="0">
                  <a:moveTo>
                    <a:pt x="0" y="1"/>
                  </a:moveTo>
                  <a:lnTo>
                    <a:pt x="0" y="100561"/>
                  </a:lnTo>
                  <a:cubicBezTo>
                    <a:pt x="32683" y="82297"/>
                    <a:pt x="54423" y="49840"/>
                    <a:pt x="54423" y="12848"/>
                  </a:cubicBezTo>
                  <a:lnTo>
                    <a:pt x="5442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75662" y="-67050"/>
              <a:ext cx="1512854" cy="3091671"/>
            </a:xfrm>
            <a:custGeom>
              <a:avLst/>
              <a:gdLst/>
              <a:ahLst/>
              <a:cxnLst/>
              <a:rect l="l" t="t" r="r" b="b"/>
              <a:pathLst>
                <a:path w="46994" h="96037" extrusionOk="0">
                  <a:moveTo>
                    <a:pt x="0" y="1"/>
                  </a:moveTo>
                  <a:lnTo>
                    <a:pt x="0" y="96036"/>
                  </a:lnTo>
                  <a:cubicBezTo>
                    <a:pt x="28504" y="77213"/>
                    <a:pt x="46994" y="46959"/>
                    <a:pt x="46994" y="12848"/>
                  </a:cubicBezTo>
                  <a:lnTo>
                    <a:pt x="4699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75662" y="-67050"/>
              <a:ext cx="1273696" cy="2919570"/>
            </a:xfrm>
            <a:custGeom>
              <a:avLst/>
              <a:gdLst/>
              <a:ahLst/>
              <a:cxnLst/>
              <a:rect l="l" t="t" r="r" b="b"/>
              <a:pathLst>
                <a:path w="39565" h="90691" extrusionOk="0">
                  <a:moveTo>
                    <a:pt x="0" y="1"/>
                  </a:moveTo>
                  <a:lnTo>
                    <a:pt x="0" y="90691"/>
                  </a:lnTo>
                  <a:cubicBezTo>
                    <a:pt x="24241" y="71748"/>
                    <a:pt x="39564" y="43899"/>
                    <a:pt x="39564" y="12848"/>
                  </a:cubicBezTo>
                  <a:lnTo>
                    <a:pt x="395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75662" y="-67050"/>
              <a:ext cx="1034506" cy="2715276"/>
            </a:xfrm>
            <a:custGeom>
              <a:avLst/>
              <a:gdLst/>
              <a:ahLst/>
              <a:cxnLst/>
              <a:rect l="l" t="t" r="r" b="b"/>
              <a:pathLst>
                <a:path w="32135" h="84345" extrusionOk="0">
                  <a:moveTo>
                    <a:pt x="0" y="1"/>
                  </a:moveTo>
                  <a:lnTo>
                    <a:pt x="0" y="84345"/>
                  </a:lnTo>
                  <a:cubicBezTo>
                    <a:pt x="19907" y="65783"/>
                    <a:pt x="32135" y="40589"/>
                    <a:pt x="32135" y="12848"/>
                  </a:cubicBezTo>
                  <a:lnTo>
                    <a:pt x="321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75662" y="-67050"/>
              <a:ext cx="795348" cy="2469197"/>
            </a:xfrm>
            <a:custGeom>
              <a:avLst/>
              <a:gdLst/>
              <a:ahLst/>
              <a:cxnLst/>
              <a:rect l="l" t="t" r="r" b="b"/>
              <a:pathLst>
                <a:path w="24706" h="76701" extrusionOk="0">
                  <a:moveTo>
                    <a:pt x="0" y="1"/>
                  </a:moveTo>
                  <a:lnTo>
                    <a:pt x="0" y="76701"/>
                  </a:lnTo>
                  <a:cubicBezTo>
                    <a:pt x="15466" y="59127"/>
                    <a:pt x="24705" y="36946"/>
                    <a:pt x="24705" y="12848"/>
                  </a:cubicBezTo>
                  <a:lnTo>
                    <a:pt x="247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75662" y="-67050"/>
              <a:ext cx="555804" cy="2163722"/>
            </a:xfrm>
            <a:custGeom>
              <a:avLst/>
              <a:gdLst/>
              <a:ahLst/>
              <a:cxnLst/>
              <a:rect l="l" t="t" r="r" b="b"/>
              <a:pathLst>
                <a:path w="17265" h="67212" extrusionOk="0">
                  <a:moveTo>
                    <a:pt x="0" y="1"/>
                  </a:moveTo>
                  <a:lnTo>
                    <a:pt x="0" y="67211"/>
                  </a:lnTo>
                  <a:cubicBezTo>
                    <a:pt x="10954" y="51412"/>
                    <a:pt x="17264" y="32791"/>
                    <a:pt x="17264" y="12848"/>
                  </a:cubicBezTo>
                  <a:lnTo>
                    <a:pt x="1726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75662" y="-67050"/>
              <a:ext cx="316613" cy="1758580"/>
            </a:xfrm>
            <a:custGeom>
              <a:avLst/>
              <a:gdLst/>
              <a:ahLst/>
              <a:cxnLst/>
              <a:rect l="l" t="t" r="r" b="b"/>
              <a:pathLst>
                <a:path w="9835" h="54627" extrusionOk="0">
                  <a:moveTo>
                    <a:pt x="0" y="1"/>
                  </a:moveTo>
                  <a:lnTo>
                    <a:pt x="0" y="54627"/>
                  </a:lnTo>
                  <a:cubicBezTo>
                    <a:pt x="6322" y="41851"/>
                    <a:pt x="9835" y="27719"/>
                    <a:pt x="9835" y="12848"/>
                  </a:cubicBezTo>
                  <a:lnTo>
                    <a:pt x="98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154184" y="-67050"/>
              <a:ext cx="2837930" cy="1269125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236980" y="-67050"/>
              <a:ext cx="2672364" cy="841383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348909" y="-67050"/>
              <a:ext cx="2448497" cy="627496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525606" y="-67050"/>
              <a:ext cx="2095088" cy="413609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809598" y="-67050"/>
              <a:ext cx="1527083" cy="199368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69;p2"/>
          <p:cNvGrpSpPr/>
          <p:nvPr/>
        </p:nvGrpSpPr>
        <p:grpSpPr>
          <a:xfrm>
            <a:off x="-599700" y="4481025"/>
            <a:ext cx="10345688" cy="662506"/>
            <a:chOff x="-599700" y="4481025"/>
            <a:chExt cx="10345688" cy="662506"/>
          </a:xfrm>
        </p:grpSpPr>
        <p:sp>
          <p:nvSpPr>
            <p:cNvPr id="70" name="Google Shape;70;p2"/>
            <p:cNvSpPr/>
            <p:nvPr/>
          </p:nvSpPr>
          <p:spPr>
            <a:xfrm>
              <a:off x="-106525" y="4481025"/>
              <a:ext cx="942732" cy="662481"/>
            </a:xfrm>
            <a:custGeom>
              <a:avLst/>
              <a:gdLst/>
              <a:ahLst/>
              <a:cxnLst/>
              <a:rect l="l" t="t" r="r" b="b"/>
              <a:pathLst>
                <a:path w="33660" h="19194" extrusionOk="0">
                  <a:moveTo>
                    <a:pt x="5096" y="1"/>
                  </a:moveTo>
                  <a:cubicBezTo>
                    <a:pt x="2286" y="1"/>
                    <a:pt x="0" y="2334"/>
                    <a:pt x="0" y="5204"/>
                  </a:cubicBezTo>
                  <a:lnTo>
                    <a:pt x="0" y="19193"/>
                  </a:lnTo>
                  <a:lnTo>
                    <a:pt x="33659" y="19193"/>
                  </a:lnTo>
                  <a:lnTo>
                    <a:pt x="33659" y="5204"/>
                  </a:lnTo>
                  <a:cubicBezTo>
                    <a:pt x="33659" y="2334"/>
                    <a:pt x="31373" y="1"/>
                    <a:pt x="285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8310100" y="4481050"/>
              <a:ext cx="942704" cy="662481"/>
            </a:xfrm>
            <a:custGeom>
              <a:avLst/>
              <a:gdLst/>
              <a:ahLst/>
              <a:cxnLst/>
              <a:rect l="l" t="t" r="r" b="b"/>
              <a:pathLst>
                <a:path w="33659" h="19194" extrusionOk="0">
                  <a:moveTo>
                    <a:pt x="5084" y="1"/>
                  </a:moveTo>
                  <a:cubicBezTo>
                    <a:pt x="2286" y="1"/>
                    <a:pt x="0" y="2334"/>
                    <a:pt x="0" y="5204"/>
                  </a:cubicBezTo>
                  <a:lnTo>
                    <a:pt x="0" y="19193"/>
                  </a:lnTo>
                  <a:lnTo>
                    <a:pt x="33659" y="19193"/>
                  </a:lnTo>
                  <a:lnTo>
                    <a:pt x="33659" y="5204"/>
                  </a:lnTo>
                  <a:cubicBezTo>
                    <a:pt x="33659" y="2334"/>
                    <a:pt x="31373" y="1"/>
                    <a:pt x="285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599700" y="4785352"/>
              <a:ext cx="1052438" cy="358160"/>
            </a:xfrm>
            <a:custGeom>
              <a:avLst/>
              <a:gdLst/>
              <a:ahLst/>
              <a:cxnLst/>
              <a:rect l="l" t="t" r="r" b="b"/>
              <a:pathLst>
                <a:path w="37577" h="12788" extrusionOk="0">
                  <a:moveTo>
                    <a:pt x="5096" y="0"/>
                  </a:moveTo>
                  <a:cubicBezTo>
                    <a:pt x="2286" y="0"/>
                    <a:pt x="0" y="2322"/>
                    <a:pt x="0" y="5191"/>
                  </a:cubicBezTo>
                  <a:lnTo>
                    <a:pt x="0" y="12787"/>
                  </a:lnTo>
                  <a:lnTo>
                    <a:pt x="37576" y="12787"/>
                  </a:lnTo>
                  <a:lnTo>
                    <a:pt x="37576" y="5191"/>
                  </a:lnTo>
                  <a:cubicBezTo>
                    <a:pt x="37576" y="2322"/>
                    <a:pt x="35290" y="0"/>
                    <a:pt x="32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8693550" y="4785350"/>
              <a:ext cx="1052438" cy="358160"/>
            </a:xfrm>
            <a:custGeom>
              <a:avLst/>
              <a:gdLst/>
              <a:ahLst/>
              <a:cxnLst/>
              <a:rect l="l" t="t" r="r" b="b"/>
              <a:pathLst>
                <a:path w="37577" h="12788" extrusionOk="0">
                  <a:moveTo>
                    <a:pt x="5096" y="0"/>
                  </a:moveTo>
                  <a:cubicBezTo>
                    <a:pt x="2286" y="0"/>
                    <a:pt x="0" y="2322"/>
                    <a:pt x="0" y="5191"/>
                  </a:cubicBezTo>
                  <a:lnTo>
                    <a:pt x="0" y="12787"/>
                  </a:lnTo>
                  <a:lnTo>
                    <a:pt x="37576" y="12787"/>
                  </a:lnTo>
                  <a:lnTo>
                    <a:pt x="37576" y="5191"/>
                  </a:lnTo>
                  <a:cubicBezTo>
                    <a:pt x="37576" y="2322"/>
                    <a:pt x="35290" y="0"/>
                    <a:pt x="32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sp>
        <p:nvSpPr>
          <p:cNvPr id="74" name="Google Shape;74;p2"/>
          <p:cNvSpPr txBox="1">
            <a:spLocks noGrp="1"/>
          </p:cNvSpPr>
          <p:nvPr>
            <p:ph type="ctrTitle"/>
          </p:nvPr>
        </p:nvSpPr>
        <p:spPr>
          <a:xfrm>
            <a:off x="1955150" y="1498725"/>
            <a:ext cx="5233800" cy="18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"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29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1" name="Google Shape;981;p29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82" name="Google Shape;982;p29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5" name="Google Shape;985;p29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86" name="Google Shape;986;p29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29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29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9" name="Google Shape;989;p29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0" name="Google Shape;990;p29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1" name="Google Shape;991;p29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2" name="Google Shape;992;p29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93" name="Google Shape;993;p29"/>
          <p:cNvSpPr/>
          <p:nvPr/>
        </p:nvSpPr>
        <p:spPr>
          <a:xfrm flipH="1">
            <a:off x="5901600" y="343575"/>
            <a:ext cx="2557575" cy="3833283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94" name="Google Shape;994;p29"/>
          <p:cNvGrpSpPr/>
          <p:nvPr/>
        </p:nvGrpSpPr>
        <p:grpSpPr>
          <a:xfrm flipH="1">
            <a:off x="7593397" y="-37078"/>
            <a:ext cx="542504" cy="562201"/>
            <a:chOff x="1075249" y="-113178"/>
            <a:chExt cx="542504" cy="562201"/>
          </a:xfrm>
        </p:grpSpPr>
        <p:sp>
          <p:nvSpPr>
            <p:cNvPr id="995" name="Google Shape;995;p29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9" name="Google Shape;999;p29"/>
          <p:cNvGrpSpPr/>
          <p:nvPr/>
        </p:nvGrpSpPr>
        <p:grpSpPr>
          <a:xfrm>
            <a:off x="-75675" y="-162425"/>
            <a:ext cx="9297613" cy="702419"/>
            <a:chOff x="-75662" y="-67050"/>
            <a:chExt cx="9297613" cy="1008933"/>
          </a:xfrm>
        </p:grpSpPr>
        <p:sp>
          <p:nvSpPr>
            <p:cNvPr id="1000" name="Google Shape;1000;p29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9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9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9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9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9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9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9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9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9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9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9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9"/>
            <p:cNvSpPr/>
            <p:nvPr/>
          </p:nvSpPr>
          <p:spPr>
            <a:xfrm>
              <a:off x="3154187" y="-67050"/>
              <a:ext cx="2837930" cy="1008933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29"/>
            <p:cNvSpPr/>
            <p:nvPr/>
          </p:nvSpPr>
          <p:spPr>
            <a:xfrm>
              <a:off x="3236983" y="-67050"/>
              <a:ext cx="2672364" cy="668886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29"/>
            <p:cNvSpPr/>
            <p:nvPr/>
          </p:nvSpPr>
          <p:spPr>
            <a:xfrm>
              <a:off x="3348912" y="-67050"/>
              <a:ext cx="2448497" cy="498849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9"/>
            <p:cNvSpPr/>
            <p:nvPr/>
          </p:nvSpPr>
          <p:spPr>
            <a:xfrm>
              <a:off x="3525610" y="-67050"/>
              <a:ext cx="2095088" cy="328812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9"/>
            <p:cNvSpPr/>
            <p:nvPr/>
          </p:nvSpPr>
          <p:spPr>
            <a:xfrm>
              <a:off x="3809600" y="-67050"/>
              <a:ext cx="1527083" cy="158494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"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30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3" name="Google Shape;1023;p30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1024" name="Google Shape;1024;p30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0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0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7" name="Google Shape;1027;p30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1028" name="Google Shape;1028;p30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0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0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1" name="Google Shape;1031;p30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2" name="Google Shape;1032;p30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3" name="Google Shape;1033;p30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4" name="Google Shape;1034;p30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5" name="Google Shape;1035;p30"/>
          <p:cNvSpPr/>
          <p:nvPr/>
        </p:nvSpPr>
        <p:spPr>
          <a:xfrm>
            <a:off x="553875" y="-77650"/>
            <a:ext cx="7810328" cy="425436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1036" name="Google Shape;1036;p30"/>
          <p:cNvGrpSpPr/>
          <p:nvPr/>
        </p:nvGrpSpPr>
        <p:grpSpPr>
          <a:xfrm rot="-570904">
            <a:off x="7349097" y="-199701"/>
            <a:ext cx="667751" cy="667796"/>
            <a:chOff x="8247610" y="-127832"/>
            <a:chExt cx="667780" cy="667824"/>
          </a:xfrm>
        </p:grpSpPr>
        <p:sp>
          <p:nvSpPr>
            <p:cNvPr id="1037" name="Google Shape;1037;p30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0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0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0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1" name="Google Shape;1041;p30"/>
          <p:cNvGrpSpPr/>
          <p:nvPr/>
        </p:nvGrpSpPr>
        <p:grpSpPr>
          <a:xfrm rot="-1672317">
            <a:off x="7839994" y="-199323"/>
            <a:ext cx="667784" cy="667828"/>
            <a:chOff x="8247610" y="-127832"/>
            <a:chExt cx="667780" cy="667824"/>
          </a:xfrm>
        </p:grpSpPr>
        <p:sp>
          <p:nvSpPr>
            <p:cNvPr id="1042" name="Google Shape;1042;p30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0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0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0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0"/>
          <p:cNvGrpSpPr/>
          <p:nvPr/>
        </p:nvGrpSpPr>
        <p:grpSpPr>
          <a:xfrm>
            <a:off x="-36754" y="-116749"/>
            <a:ext cx="7058112" cy="656741"/>
            <a:chOff x="-75662" y="-67050"/>
            <a:chExt cx="1752045" cy="783887"/>
          </a:xfrm>
        </p:grpSpPr>
        <p:sp>
          <p:nvSpPr>
            <p:cNvPr id="1047" name="Google Shape;1047;p30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0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0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0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10_2"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31"/>
          <p:cNvSpPr/>
          <p:nvPr/>
        </p:nvSpPr>
        <p:spPr>
          <a:xfrm>
            <a:off x="160800" y="34750"/>
            <a:ext cx="8415302" cy="4228404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1053" name="Google Shape;1053;p31"/>
          <p:cNvGrpSpPr/>
          <p:nvPr/>
        </p:nvGrpSpPr>
        <p:grpSpPr>
          <a:xfrm rot="1886067" flipH="1">
            <a:off x="8205929" y="-244398"/>
            <a:ext cx="542480" cy="562176"/>
            <a:chOff x="1075249" y="-113178"/>
            <a:chExt cx="542504" cy="562201"/>
          </a:xfrm>
        </p:grpSpPr>
        <p:sp>
          <p:nvSpPr>
            <p:cNvPr id="1054" name="Google Shape;1054;p31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1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1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1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8" name="Google Shape;1058;p31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9" name="Google Shape;1059;p31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1060" name="Google Shape;1060;p31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1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1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3" name="Google Shape;1063;p31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1064" name="Google Shape;1064;p31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1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1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7" name="Google Shape;1067;p31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8" name="Google Shape;1068;p31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9" name="Google Shape;1069;p31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70" name="Google Shape;1070;p31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/>
          <p:nvPr/>
        </p:nvSpPr>
        <p:spPr>
          <a:xfrm>
            <a:off x="2123475" y="498925"/>
            <a:ext cx="5672600" cy="3944775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sp>
        <p:nvSpPr>
          <p:cNvPr id="77" name="Google Shape;77;p3"/>
          <p:cNvSpPr/>
          <p:nvPr/>
        </p:nvSpPr>
        <p:spPr>
          <a:xfrm>
            <a:off x="6218150" y="790850"/>
            <a:ext cx="2224850" cy="3826425"/>
          </a:xfrm>
          <a:custGeom>
            <a:avLst/>
            <a:gdLst/>
            <a:ahLst/>
            <a:cxnLst/>
            <a:rect l="l" t="t" r="r" b="b"/>
            <a:pathLst>
              <a:path w="88994" h="153057" extrusionOk="0">
                <a:moveTo>
                  <a:pt x="71322" y="0"/>
                </a:moveTo>
                <a:lnTo>
                  <a:pt x="0" y="149901"/>
                </a:lnTo>
                <a:lnTo>
                  <a:pt x="88994" y="153057"/>
                </a:lnTo>
                <a:lnTo>
                  <a:pt x="84576" y="4418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sp>
        <p:nvSpPr>
          <p:cNvPr id="78" name="Google Shape;78;p3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title"/>
          </p:nvPr>
        </p:nvSpPr>
        <p:spPr>
          <a:xfrm>
            <a:off x="2779775" y="2255825"/>
            <a:ext cx="3584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0" name="Google Shape;80;p3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192283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1" name="Google Shape;81;p3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3"/>
          <p:cNvGrpSpPr/>
          <p:nvPr/>
        </p:nvGrpSpPr>
        <p:grpSpPr>
          <a:xfrm>
            <a:off x="1255575" y="-116749"/>
            <a:ext cx="6596098" cy="656741"/>
            <a:chOff x="-75662" y="-67050"/>
            <a:chExt cx="1752045" cy="783887"/>
          </a:xfrm>
        </p:grpSpPr>
        <p:sp>
          <p:nvSpPr>
            <p:cNvPr id="83" name="Google Shape;83;p3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87;p3"/>
          <p:cNvGrpSpPr/>
          <p:nvPr/>
        </p:nvGrpSpPr>
        <p:grpSpPr>
          <a:xfrm rot="-1028034">
            <a:off x="7915995" y="332226"/>
            <a:ext cx="667767" cy="667811"/>
            <a:chOff x="8247610" y="-127832"/>
            <a:chExt cx="667780" cy="667824"/>
          </a:xfrm>
        </p:grpSpPr>
        <p:sp>
          <p:nvSpPr>
            <p:cNvPr id="88" name="Google Shape;88;p3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3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3" name="Google Shape;93;p3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" name="Google Shape;96;p3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7" name="Google Shape;97;p3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3"/>
          <p:cNvGrpSpPr/>
          <p:nvPr/>
        </p:nvGrpSpPr>
        <p:grpSpPr>
          <a:xfrm rot="-821983">
            <a:off x="-393683" y="-186303"/>
            <a:ext cx="2134264" cy="954897"/>
            <a:chOff x="-75662" y="-67050"/>
            <a:chExt cx="1752045" cy="783887"/>
          </a:xfrm>
        </p:grpSpPr>
        <p:sp>
          <p:nvSpPr>
            <p:cNvPr id="101" name="Google Shape;101;p3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05;p3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109" name="Google Shape;109;p3"/>
          <p:cNvGrpSpPr/>
          <p:nvPr/>
        </p:nvGrpSpPr>
        <p:grpSpPr>
          <a:xfrm rot="1252032">
            <a:off x="7553618" y="201179"/>
            <a:ext cx="667774" cy="667818"/>
            <a:chOff x="8247610" y="-127832"/>
            <a:chExt cx="667780" cy="667824"/>
          </a:xfrm>
        </p:grpSpPr>
        <p:sp>
          <p:nvSpPr>
            <p:cNvPr id="110" name="Google Shape;110;p3"/>
            <p:cNvSpPr/>
            <p:nvPr/>
          </p:nvSpPr>
          <p:spPr>
            <a:xfrm rot="2373635">
              <a:off x="8634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 rot="2373635">
              <a:off x="8336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 rot="2373635">
              <a:off x="8232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 rot="2373635">
              <a:off x="8287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4;p3"/>
          <p:cNvGrpSpPr/>
          <p:nvPr/>
        </p:nvGrpSpPr>
        <p:grpSpPr>
          <a:xfrm rot="1464886">
            <a:off x="7211862" y="-345521"/>
            <a:ext cx="2134215" cy="954875"/>
            <a:chOff x="-75662" y="-67050"/>
            <a:chExt cx="1752045" cy="783887"/>
          </a:xfrm>
        </p:grpSpPr>
        <p:sp>
          <p:nvSpPr>
            <p:cNvPr id="115" name="Google Shape;115;p3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4"/>
          <p:cNvSpPr txBox="1">
            <a:spLocks noGrp="1"/>
          </p:cNvSpPr>
          <p:nvPr>
            <p:ph type="body" idx="1"/>
          </p:nvPr>
        </p:nvSpPr>
        <p:spPr>
          <a:xfrm>
            <a:off x="720000" y="1187750"/>
            <a:ext cx="7704000" cy="298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23" name="Google Shape;123;p4"/>
          <p:cNvGrpSpPr/>
          <p:nvPr/>
        </p:nvGrpSpPr>
        <p:grpSpPr>
          <a:xfrm>
            <a:off x="5912279" y="-31224"/>
            <a:ext cx="3231646" cy="656741"/>
            <a:chOff x="-75662" y="-67050"/>
            <a:chExt cx="1752045" cy="783887"/>
          </a:xfrm>
        </p:grpSpPr>
        <p:sp>
          <p:nvSpPr>
            <p:cNvPr id="124" name="Google Shape;124;p4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" name="Google Shape;128;p4"/>
          <p:cNvSpPr/>
          <p:nvPr/>
        </p:nvSpPr>
        <p:spPr>
          <a:xfrm>
            <a:off x="0" y="149750"/>
            <a:ext cx="8702571" cy="402704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129" name="Google Shape;129;p4"/>
          <p:cNvGrpSpPr/>
          <p:nvPr/>
        </p:nvGrpSpPr>
        <p:grpSpPr>
          <a:xfrm>
            <a:off x="8304860" y="-186257"/>
            <a:ext cx="667780" cy="667824"/>
            <a:chOff x="8304860" y="-186257"/>
            <a:chExt cx="667780" cy="667824"/>
          </a:xfrm>
        </p:grpSpPr>
        <p:sp>
          <p:nvSpPr>
            <p:cNvPr id="130" name="Google Shape;130;p4"/>
            <p:cNvSpPr/>
            <p:nvPr/>
          </p:nvSpPr>
          <p:spPr>
            <a:xfrm rot="2373635">
              <a:off x="8691939" y="-98328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2373635">
              <a:off x="8393925" y="-72211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2373635">
              <a:off x="8289601" y="23982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2373635">
              <a:off x="8345212" y="270738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" name="Google Shape;134;p4"/>
          <p:cNvGrpSpPr/>
          <p:nvPr/>
        </p:nvGrpSpPr>
        <p:grpSpPr>
          <a:xfrm>
            <a:off x="-36750" y="-31225"/>
            <a:ext cx="441205" cy="4634700"/>
            <a:chOff x="-36750" y="-31225"/>
            <a:chExt cx="441205" cy="4634700"/>
          </a:xfrm>
        </p:grpSpPr>
        <p:sp>
          <p:nvSpPr>
            <p:cNvPr id="135" name="Google Shape;135;p4"/>
            <p:cNvSpPr/>
            <p:nvPr/>
          </p:nvSpPr>
          <p:spPr>
            <a:xfrm>
              <a:off x="-30545" y="-31225"/>
              <a:ext cx="435000" cy="463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-30545" y="-31225"/>
              <a:ext cx="291600" cy="463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-36750" y="-31225"/>
              <a:ext cx="167700" cy="463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4"/>
          <p:cNvGrpSpPr/>
          <p:nvPr/>
        </p:nvGrpSpPr>
        <p:grpSpPr>
          <a:xfrm>
            <a:off x="8702800" y="-31225"/>
            <a:ext cx="441205" cy="4634700"/>
            <a:chOff x="8702800" y="-31225"/>
            <a:chExt cx="441205" cy="4634700"/>
          </a:xfrm>
        </p:grpSpPr>
        <p:sp>
          <p:nvSpPr>
            <p:cNvPr id="139" name="Google Shape;139;p4"/>
            <p:cNvSpPr/>
            <p:nvPr/>
          </p:nvSpPr>
          <p:spPr>
            <a:xfrm flipH="1">
              <a:off x="8702800" y="-31225"/>
              <a:ext cx="435000" cy="463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flipH="1">
              <a:off x="8846200" y="-31225"/>
              <a:ext cx="291600" cy="463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flipH="1">
              <a:off x="8976305" y="-31225"/>
              <a:ext cx="167700" cy="463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" name="Google Shape;142;p4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5" name="Google Shape;145;p4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2"/>
          <p:cNvSpPr/>
          <p:nvPr/>
        </p:nvSpPr>
        <p:spPr>
          <a:xfrm>
            <a:off x="1400" y="-29950"/>
            <a:ext cx="9144000" cy="517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14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4"/>
          <p:cNvSpPr txBox="1">
            <a:spLocks noGrp="1"/>
          </p:cNvSpPr>
          <p:nvPr>
            <p:ph type="subTitle" idx="1"/>
          </p:nvPr>
        </p:nvSpPr>
        <p:spPr>
          <a:xfrm>
            <a:off x="4207750" y="2704798"/>
            <a:ext cx="4216500" cy="71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14"/>
          <p:cNvSpPr/>
          <p:nvPr/>
        </p:nvSpPr>
        <p:spPr>
          <a:xfrm>
            <a:off x="-6075" y="185175"/>
            <a:ext cx="9061175" cy="3991508"/>
          </a:xfrm>
          <a:custGeom>
            <a:avLst/>
            <a:gdLst/>
            <a:ahLst/>
            <a:cxnLst/>
            <a:rect l="l" t="t" r="r" b="b"/>
            <a:pathLst>
              <a:path w="284607" h="134112" extrusionOk="0">
                <a:moveTo>
                  <a:pt x="273939" y="0"/>
                </a:moveTo>
                <a:lnTo>
                  <a:pt x="0" y="134112"/>
                </a:lnTo>
                <a:lnTo>
                  <a:pt x="266700" y="134112"/>
                </a:lnTo>
                <a:lnTo>
                  <a:pt x="284607" y="8763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435" name="Google Shape;435;p14"/>
          <p:cNvGrpSpPr/>
          <p:nvPr/>
        </p:nvGrpSpPr>
        <p:grpSpPr>
          <a:xfrm>
            <a:off x="-6075" y="0"/>
            <a:ext cx="4575456" cy="4176758"/>
            <a:chOff x="-6075" y="0"/>
            <a:chExt cx="4575456" cy="4425000"/>
          </a:xfrm>
        </p:grpSpPr>
        <p:sp>
          <p:nvSpPr>
            <p:cNvPr id="436" name="Google Shape;436;p14"/>
            <p:cNvSpPr/>
            <p:nvPr/>
          </p:nvSpPr>
          <p:spPr>
            <a:xfrm>
              <a:off x="1676399" y="0"/>
              <a:ext cx="2892982" cy="2652123"/>
            </a:xfrm>
            <a:custGeom>
              <a:avLst/>
              <a:gdLst/>
              <a:ahLst/>
              <a:cxnLst/>
              <a:rect l="l" t="t" r="r" b="b"/>
              <a:pathLst>
                <a:path w="8970" h="8720" extrusionOk="0">
                  <a:moveTo>
                    <a:pt x="8969" y="1"/>
                  </a:moveTo>
                  <a:cubicBezTo>
                    <a:pt x="8969" y="4812"/>
                    <a:pt x="4958" y="8720"/>
                    <a:pt x="1" y="8720"/>
                  </a:cubicBezTo>
                  <a:lnTo>
                    <a:pt x="1" y="1"/>
                  </a:lnTo>
                  <a:lnTo>
                    <a:pt x="896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37" name="Google Shape;437;p14"/>
            <p:cNvSpPr/>
            <p:nvPr/>
          </p:nvSpPr>
          <p:spPr>
            <a:xfrm>
              <a:off x="1676399" y="2714496"/>
              <a:ext cx="1290715" cy="1710497"/>
            </a:xfrm>
            <a:custGeom>
              <a:avLst/>
              <a:gdLst/>
              <a:ahLst/>
              <a:cxnLst/>
              <a:rect l="l" t="t" r="r" b="b"/>
              <a:pathLst>
                <a:path w="4002" h="5624" extrusionOk="0">
                  <a:moveTo>
                    <a:pt x="4002" y="5623"/>
                  </a:moveTo>
                  <a:cubicBezTo>
                    <a:pt x="4002" y="2516"/>
                    <a:pt x="2214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38" name="Google Shape;438;p14"/>
            <p:cNvSpPr/>
            <p:nvPr/>
          </p:nvSpPr>
          <p:spPr>
            <a:xfrm>
              <a:off x="1676399" y="0"/>
              <a:ext cx="1954456" cy="2652123"/>
            </a:xfrm>
            <a:custGeom>
              <a:avLst/>
              <a:gdLst/>
              <a:ahLst/>
              <a:cxnLst/>
              <a:rect l="l" t="t" r="r" b="b"/>
              <a:pathLst>
                <a:path w="6060" h="8720" extrusionOk="0">
                  <a:moveTo>
                    <a:pt x="6059" y="1"/>
                  </a:moveTo>
                  <a:cubicBezTo>
                    <a:pt x="6059" y="4812"/>
                    <a:pt x="3347" y="8720"/>
                    <a:pt x="1" y="8720"/>
                  </a:cubicBezTo>
                  <a:lnTo>
                    <a:pt x="1" y="1"/>
                  </a:lnTo>
                  <a:lnTo>
                    <a:pt x="605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39" name="Google Shape;439;p14"/>
            <p:cNvSpPr/>
            <p:nvPr/>
          </p:nvSpPr>
          <p:spPr>
            <a:xfrm>
              <a:off x="1676399" y="2714496"/>
              <a:ext cx="871765" cy="1710497"/>
            </a:xfrm>
            <a:custGeom>
              <a:avLst/>
              <a:gdLst/>
              <a:ahLst/>
              <a:cxnLst/>
              <a:rect l="l" t="t" r="r" b="b"/>
              <a:pathLst>
                <a:path w="2703" h="5624" extrusionOk="0">
                  <a:moveTo>
                    <a:pt x="2703" y="5623"/>
                  </a:moveTo>
                  <a:cubicBezTo>
                    <a:pt x="2703" y="2516"/>
                    <a:pt x="1497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0" name="Google Shape;440;p14"/>
            <p:cNvSpPr/>
            <p:nvPr/>
          </p:nvSpPr>
          <p:spPr>
            <a:xfrm>
              <a:off x="1676399" y="0"/>
              <a:ext cx="1756753" cy="2652123"/>
            </a:xfrm>
            <a:custGeom>
              <a:avLst/>
              <a:gdLst/>
              <a:ahLst/>
              <a:cxnLst/>
              <a:rect l="l" t="t" r="r" b="b"/>
              <a:pathLst>
                <a:path w="5447" h="8720" extrusionOk="0">
                  <a:moveTo>
                    <a:pt x="5446" y="1"/>
                  </a:moveTo>
                  <a:cubicBezTo>
                    <a:pt x="5446" y="4812"/>
                    <a:pt x="3004" y="8720"/>
                    <a:pt x="1" y="8720"/>
                  </a:cubicBezTo>
                  <a:lnTo>
                    <a:pt x="1" y="1"/>
                  </a:lnTo>
                  <a:lnTo>
                    <a:pt x="54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1" name="Google Shape;441;p14"/>
            <p:cNvSpPr/>
            <p:nvPr/>
          </p:nvSpPr>
          <p:spPr>
            <a:xfrm>
              <a:off x="1676399" y="2714496"/>
              <a:ext cx="784685" cy="1710497"/>
            </a:xfrm>
            <a:custGeom>
              <a:avLst/>
              <a:gdLst/>
              <a:ahLst/>
              <a:cxnLst/>
              <a:rect l="l" t="t" r="r" b="b"/>
              <a:pathLst>
                <a:path w="2433" h="5624" extrusionOk="0">
                  <a:moveTo>
                    <a:pt x="2433" y="5623"/>
                  </a:moveTo>
                  <a:cubicBezTo>
                    <a:pt x="2433" y="2516"/>
                    <a:pt x="1341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2" name="Google Shape;442;p14"/>
            <p:cNvSpPr/>
            <p:nvPr/>
          </p:nvSpPr>
          <p:spPr>
            <a:xfrm>
              <a:off x="1676399" y="0"/>
              <a:ext cx="1076241" cy="2652123"/>
            </a:xfrm>
            <a:custGeom>
              <a:avLst/>
              <a:gdLst/>
              <a:ahLst/>
              <a:cxnLst/>
              <a:rect l="l" t="t" r="r" b="b"/>
              <a:pathLst>
                <a:path w="3337" h="8720" extrusionOk="0">
                  <a:moveTo>
                    <a:pt x="3337" y="1"/>
                  </a:moveTo>
                  <a:cubicBezTo>
                    <a:pt x="3337" y="4812"/>
                    <a:pt x="1851" y="8720"/>
                    <a:pt x="1" y="8720"/>
                  </a:cubicBezTo>
                  <a:lnTo>
                    <a:pt x="1" y="1"/>
                  </a:lnTo>
                  <a:lnTo>
                    <a:pt x="33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3" name="Google Shape;443;p14"/>
            <p:cNvSpPr/>
            <p:nvPr/>
          </p:nvSpPr>
          <p:spPr>
            <a:xfrm>
              <a:off x="1676399" y="2714496"/>
              <a:ext cx="483131" cy="1710497"/>
            </a:xfrm>
            <a:custGeom>
              <a:avLst/>
              <a:gdLst/>
              <a:ahLst/>
              <a:cxnLst/>
              <a:rect l="l" t="t" r="r" b="b"/>
              <a:pathLst>
                <a:path w="1498" h="5624" extrusionOk="0">
                  <a:moveTo>
                    <a:pt x="1497" y="5623"/>
                  </a:moveTo>
                  <a:cubicBezTo>
                    <a:pt x="1497" y="2516"/>
                    <a:pt x="822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4" name="Google Shape;444;p14"/>
            <p:cNvSpPr/>
            <p:nvPr/>
          </p:nvSpPr>
          <p:spPr>
            <a:xfrm>
              <a:off x="1676399" y="0"/>
              <a:ext cx="885311" cy="2652123"/>
            </a:xfrm>
            <a:custGeom>
              <a:avLst/>
              <a:gdLst/>
              <a:ahLst/>
              <a:cxnLst/>
              <a:rect l="l" t="t" r="r" b="b"/>
              <a:pathLst>
                <a:path w="2745" h="8720" extrusionOk="0">
                  <a:moveTo>
                    <a:pt x="2744" y="1"/>
                  </a:moveTo>
                  <a:cubicBezTo>
                    <a:pt x="2744" y="4812"/>
                    <a:pt x="1518" y="8720"/>
                    <a:pt x="1" y="8720"/>
                  </a:cubicBezTo>
                  <a:lnTo>
                    <a:pt x="1" y="1"/>
                  </a:lnTo>
                  <a:lnTo>
                    <a:pt x="27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5" name="Google Shape;445;p14"/>
            <p:cNvSpPr/>
            <p:nvPr/>
          </p:nvSpPr>
          <p:spPr>
            <a:xfrm>
              <a:off x="1676399" y="2714496"/>
              <a:ext cx="395729" cy="1710497"/>
            </a:xfrm>
            <a:custGeom>
              <a:avLst/>
              <a:gdLst/>
              <a:ahLst/>
              <a:cxnLst/>
              <a:rect l="l" t="t" r="r" b="b"/>
              <a:pathLst>
                <a:path w="1227" h="5624" extrusionOk="0">
                  <a:moveTo>
                    <a:pt x="1227" y="5623"/>
                  </a:moveTo>
                  <a:cubicBezTo>
                    <a:pt x="1227" y="2516"/>
                    <a:pt x="676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6" name="Google Shape;446;p14"/>
            <p:cNvSpPr/>
            <p:nvPr/>
          </p:nvSpPr>
          <p:spPr>
            <a:xfrm>
              <a:off x="-6075" y="0"/>
              <a:ext cx="1756800" cy="4425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7" name="Google Shape;447;p14"/>
            <p:cNvSpPr/>
            <p:nvPr/>
          </p:nvSpPr>
          <p:spPr>
            <a:xfrm>
              <a:off x="1214175" y="5770"/>
              <a:ext cx="1076241" cy="2652123"/>
            </a:xfrm>
            <a:custGeom>
              <a:avLst/>
              <a:gdLst/>
              <a:ahLst/>
              <a:cxnLst/>
              <a:rect l="l" t="t" r="r" b="b"/>
              <a:pathLst>
                <a:path w="3337" h="8720" extrusionOk="0">
                  <a:moveTo>
                    <a:pt x="3337" y="1"/>
                  </a:moveTo>
                  <a:cubicBezTo>
                    <a:pt x="3337" y="4812"/>
                    <a:pt x="1851" y="8720"/>
                    <a:pt x="1" y="8720"/>
                  </a:cubicBezTo>
                  <a:lnTo>
                    <a:pt x="1" y="1"/>
                  </a:lnTo>
                  <a:lnTo>
                    <a:pt x="33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8" name="Google Shape;448;p14"/>
            <p:cNvSpPr/>
            <p:nvPr/>
          </p:nvSpPr>
          <p:spPr>
            <a:xfrm>
              <a:off x="1214175" y="2714496"/>
              <a:ext cx="483131" cy="1710497"/>
            </a:xfrm>
            <a:custGeom>
              <a:avLst/>
              <a:gdLst/>
              <a:ahLst/>
              <a:cxnLst/>
              <a:rect l="l" t="t" r="r" b="b"/>
              <a:pathLst>
                <a:path w="1498" h="5624" extrusionOk="0">
                  <a:moveTo>
                    <a:pt x="1497" y="5623"/>
                  </a:moveTo>
                  <a:cubicBezTo>
                    <a:pt x="1497" y="2516"/>
                    <a:pt x="822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49" name="Google Shape;449;p14"/>
            <p:cNvSpPr/>
            <p:nvPr/>
          </p:nvSpPr>
          <p:spPr>
            <a:xfrm>
              <a:off x="1214175" y="5770"/>
              <a:ext cx="885311" cy="2652123"/>
            </a:xfrm>
            <a:custGeom>
              <a:avLst/>
              <a:gdLst/>
              <a:ahLst/>
              <a:cxnLst/>
              <a:rect l="l" t="t" r="r" b="b"/>
              <a:pathLst>
                <a:path w="2745" h="8720" extrusionOk="0">
                  <a:moveTo>
                    <a:pt x="2744" y="1"/>
                  </a:moveTo>
                  <a:cubicBezTo>
                    <a:pt x="2744" y="4812"/>
                    <a:pt x="1518" y="8720"/>
                    <a:pt x="1" y="8720"/>
                  </a:cubicBezTo>
                  <a:lnTo>
                    <a:pt x="1" y="1"/>
                  </a:lnTo>
                  <a:lnTo>
                    <a:pt x="27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50" name="Google Shape;450;p14"/>
            <p:cNvSpPr/>
            <p:nvPr/>
          </p:nvSpPr>
          <p:spPr>
            <a:xfrm>
              <a:off x="1214175" y="2714496"/>
              <a:ext cx="395729" cy="1710497"/>
            </a:xfrm>
            <a:custGeom>
              <a:avLst/>
              <a:gdLst/>
              <a:ahLst/>
              <a:cxnLst/>
              <a:rect l="l" t="t" r="r" b="b"/>
              <a:pathLst>
                <a:path w="1227" h="5624" extrusionOk="0">
                  <a:moveTo>
                    <a:pt x="1227" y="5623"/>
                  </a:moveTo>
                  <a:cubicBezTo>
                    <a:pt x="1227" y="2516"/>
                    <a:pt x="676" y="1"/>
                    <a:pt x="1" y="1"/>
                  </a:cubicBezTo>
                  <a:lnTo>
                    <a:pt x="1" y="56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  <p:sp>
          <p:nvSpPr>
            <p:cNvPr id="451" name="Google Shape;451;p14"/>
            <p:cNvSpPr/>
            <p:nvPr/>
          </p:nvSpPr>
          <p:spPr>
            <a:xfrm>
              <a:off x="-6075" y="2647236"/>
              <a:ext cx="1404300" cy="774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2"/>
                </a:solidFill>
              </a:endParaRPr>
            </a:p>
          </p:txBody>
        </p:sp>
      </p:grpSp>
      <p:grpSp>
        <p:nvGrpSpPr>
          <p:cNvPr id="452" name="Google Shape;452;p14"/>
          <p:cNvGrpSpPr/>
          <p:nvPr/>
        </p:nvGrpSpPr>
        <p:grpSpPr>
          <a:xfrm>
            <a:off x="8665610" y="-127832"/>
            <a:ext cx="667780" cy="667824"/>
            <a:chOff x="8665610" y="-127832"/>
            <a:chExt cx="667780" cy="667824"/>
          </a:xfrm>
        </p:grpSpPr>
        <p:sp>
          <p:nvSpPr>
            <p:cNvPr id="453" name="Google Shape;453;p14"/>
            <p:cNvSpPr/>
            <p:nvPr/>
          </p:nvSpPr>
          <p:spPr>
            <a:xfrm rot="2373635">
              <a:off x="9052689" y="-39903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4"/>
            <p:cNvSpPr/>
            <p:nvPr/>
          </p:nvSpPr>
          <p:spPr>
            <a:xfrm rot="2373635">
              <a:off x="8754675" y="-13786"/>
              <a:ext cx="505848" cy="410740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4"/>
            <p:cNvSpPr/>
            <p:nvPr/>
          </p:nvSpPr>
          <p:spPr>
            <a:xfrm rot="2373635">
              <a:off x="8650351" y="298251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4"/>
            <p:cNvSpPr/>
            <p:nvPr/>
          </p:nvSpPr>
          <p:spPr>
            <a:xfrm rot="2373635">
              <a:off x="8705962" y="329163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7" name="Google Shape;457;p14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58" name="Google Shape;458;p14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59" name="Google Shape;459;p14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60" name="Google Shape;460;p14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61" name="Google Shape;461;p14"/>
          <p:cNvSpPr txBox="1">
            <a:spLocks noGrp="1"/>
          </p:cNvSpPr>
          <p:nvPr>
            <p:ph type="title"/>
          </p:nvPr>
        </p:nvSpPr>
        <p:spPr>
          <a:xfrm>
            <a:off x="3630850" y="1624181"/>
            <a:ext cx="4793400" cy="10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p14"/>
          <p:cNvSpPr/>
          <p:nvPr/>
        </p:nvSpPr>
        <p:spPr>
          <a:xfrm>
            <a:off x="-106525" y="2480250"/>
            <a:ext cx="1896600" cy="915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8"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25"/>
          <p:cNvSpPr/>
          <p:nvPr/>
        </p:nvSpPr>
        <p:spPr>
          <a:xfrm rot="-907378">
            <a:off x="408072" y="56832"/>
            <a:ext cx="2557659" cy="4609140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836" name="Google Shape;836;p25"/>
          <p:cNvGrpSpPr/>
          <p:nvPr/>
        </p:nvGrpSpPr>
        <p:grpSpPr>
          <a:xfrm rot="-1886067">
            <a:off x="280404" y="297677"/>
            <a:ext cx="542480" cy="562176"/>
            <a:chOff x="1075249" y="-113178"/>
            <a:chExt cx="542504" cy="562201"/>
          </a:xfrm>
        </p:grpSpPr>
        <p:sp>
          <p:nvSpPr>
            <p:cNvPr id="837" name="Google Shape;837;p25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5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5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5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25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2" name="Google Shape;842;p25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843" name="Google Shape;843;p25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5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5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6" name="Google Shape;846;p25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847" name="Google Shape;847;p25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5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5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0" name="Google Shape;850;p25"/>
          <p:cNvSpPr txBox="1">
            <a:spLocks noGrp="1"/>
          </p:cNvSpPr>
          <p:nvPr>
            <p:ph type="ctrTitle"/>
          </p:nvPr>
        </p:nvSpPr>
        <p:spPr>
          <a:xfrm>
            <a:off x="5318765" y="750200"/>
            <a:ext cx="3105300" cy="87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851" name="Google Shape;851;p25"/>
          <p:cNvSpPr txBox="1">
            <a:spLocks noGrp="1"/>
          </p:cNvSpPr>
          <p:nvPr>
            <p:ph type="subTitle" idx="1"/>
          </p:nvPr>
        </p:nvSpPr>
        <p:spPr>
          <a:xfrm>
            <a:off x="5318775" y="1670909"/>
            <a:ext cx="3105300" cy="1042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52" name="Google Shape;852;p25"/>
          <p:cNvSpPr txBox="1">
            <a:spLocks noGrp="1"/>
          </p:cNvSpPr>
          <p:nvPr>
            <p:ph type="subTitle" idx="2"/>
          </p:nvPr>
        </p:nvSpPr>
        <p:spPr>
          <a:xfrm>
            <a:off x="5318765" y="3338950"/>
            <a:ext cx="3105300" cy="45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3" name="Google Shape;853;p25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4" name="Google Shape;854;p25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5" name="Google Shape;855;p25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6" name="Google Shape;856;p25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857" name="Google Shape;857;p25"/>
          <p:cNvGrpSpPr/>
          <p:nvPr/>
        </p:nvGrpSpPr>
        <p:grpSpPr>
          <a:xfrm>
            <a:off x="-75650" y="-67050"/>
            <a:ext cx="9297613" cy="758937"/>
            <a:chOff x="-75662" y="-67050"/>
            <a:chExt cx="9297613" cy="1269125"/>
          </a:xfrm>
        </p:grpSpPr>
        <p:sp>
          <p:nvSpPr>
            <p:cNvPr id="858" name="Google Shape;858;p25"/>
            <p:cNvSpPr/>
            <p:nvPr/>
          </p:nvSpPr>
          <p:spPr>
            <a:xfrm>
              <a:off x="3212091" y="0"/>
              <a:ext cx="2797271" cy="1055238"/>
            </a:xfrm>
            <a:custGeom>
              <a:avLst/>
              <a:gdLst/>
              <a:ahLst/>
              <a:cxnLst/>
              <a:rect l="l" t="t" r="r" b="b"/>
              <a:pathLst>
                <a:path w="86892" h="32779" extrusionOk="0">
                  <a:moveTo>
                    <a:pt x="0" y="1"/>
                  </a:moveTo>
                  <a:cubicBezTo>
                    <a:pt x="3536" y="18610"/>
                    <a:pt x="21634" y="32779"/>
                    <a:pt x="43446" y="32779"/>
                  </a:cubicBezTo>
                  <a:cubicBezTo>
                    <a:pt x="65258" y="32779"/>
                    <a:pt x="83368" y="18610"/>
                    <a:pt x="86892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5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5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5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5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5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5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5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5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5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5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5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5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5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5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5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5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5"/>
            <p:cNvSpPr/>
            <p:nvPr/>
          </p:nvSpPr>
          <p:spPr>
            <a:xfrm>
              <a:off x="3154184" y="-67050"/>
              <a:ext cx="2837930" cy="1269125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5"/>
            <p:cNvSpPr/>
            <p:nvPr/>
          </p:nvSpPr>
          <p:spPr>
            <a:xfrm>
              <a:off x="3236980" y="-67050"/>
              <a:ext cx="2672364" cy="841383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5"/>
            <p:cNvSpPr/>
            <p:nvPr/>
          </p:nvSpPr>
          <p:spPr>
            <a:xfrm>
              <a:off x="3348909" y="-67050"/>
              <a:ext cx="2448497" cy="627496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5"/>
            <p:cNvSpPr/>
            <p:nvPr/>
          </p:nvSpPr>
          <p:spPr>
            <a:xfrm>
              <a:off x="3525606" y="-67050"/>
              <a:ext cx="2095088" cy="413609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5"/>
            <p:cNvSpPr/>
            <p:nvPr/>
          </p:nvSpPr>
          <p:spPr>
            <a:xfrm>
              <a:off x="3809598" y="-67050"/>
              <a:ext cx="1527083" cy="199368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0" name="Google Shape;880;p25"/>
          <p:cNvSpPr txBox="1"/>
          <p:nvPr/>
        </p:nvSpPr>
        <p:spPr>
          <a:xfrm>
            <a:off x="5263275" y="3659292"/>
            <a:ext cx="3216300" cy="3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26"/>
          <p:cNvSpPr/>
          <p:nvPr/>
        </p:nvSpPr>
        <p:spPr>
          <a:xfrm>
            <a:off x="261050" y="379350"/>
            <a:ext cx="8162871" cy="4101383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883" name="Google Shape;883;p26"/>
          <p:cNvGrpSpPr/>
          <p:nvPr/>
        </p:nvGrpSpPr>
        <p:grpSpPr>
          <a:xfrm rot="1886067" flipH="1">
            <a:off x="8053529" y="100202"/>
            <a:ext cx="542480" cy="562176"/>
            <a:chOff x="1075249" y="-113178"/>
            <a:chExt cx="542504" cy="562201"/>
          </a:xfrm>
        </p:grpSpPr>
        <p:sp>
          <p:nvSpPr>
            <p:cNvPr id="884" name="Google Shape;884;p26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6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6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6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8" name="Google Shape;888;p26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9" name="Google Shape;889;p26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890" name="Google Shape;890;p26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6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6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3" name="Google Shape;893;p26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894" name="Google Shape;894;p26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6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6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7" name="Google Shape;897;p26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98" name="Google Shape;898;p26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99" name="Google Shape;899;p26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00" name="Google Shape;900;p26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01" name="Google Shape;901;p26"/>
          <p:cNvGrpSpPr/>
          <p:nvPr/>
        </p:nvGrpSpPr>
        <p:grpSpPr>
          <a:xfrm>
            <a:off x="-75650" y="-67050"/>
            <a:ext cx="9297613" cy="758937"/>
            <a:chOff x="-75662" y="-67050"/>
            <a:chExt cx="9297613" cy="1269125"/>
          </a:xfrm>
        </p:grpSpPr>
        <p:sp>
          <p:nvSpPr>
            <p:cNvPr id="902" name="Google Shape;902;p26"/>
            <p:cNvSpPr/>
            <p:nvPr/>
          </p:nvSpPr>
          <p:spPr>
            <a:xfrm>
              <a:off x="3212091" y="0"/>
              <a:ext cx="2797271" cy="1055238"/>
            </a:xfrm>
            <a:custGeom>
              <a:avLst/>
              <a:gdLst/>
              <a:ahLst/>
              <a:cxnLst/>
              <a:rect l="l" t="t" r="r" b="b"/>
              <a:pathLst>
                <a:path w="86892" h="32779" extrusionOk="0">
                  <a:moveTo>
                    <a:pt x="0" y="1"/>
                  </a:moveTo>
                  <a:cubicBezTo>
                    <a:pt x="3536" y="18610"/>
                    <a:pt x="21634" y="32779"/>
                    <a:pt x="43446" y="32779"/>
                  </a:cubicBezTo>
                  <a:cubicBezTo>
                    <a:pt x="65258" y="32779"/>
                    <a:pt x="83368" y="18610"/>
                    <a:pt x="86892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7469906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92" y="24337"/>
                    <a:pt x="27218" y="24337"/>
                  </a:cubicBezTo>
                  <a:cubicBezTo>
                    <a:pt x="42244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6"/>
            <p:cNvSpPr/>
            <p:nvPr/>
          </p:nvSpPr>
          <p:spPr>
            <a:xfrm>
              <a:off x="7503256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27" y="10216"/>
                    <a:pt x="13728" y="17693"/>
                    <a:pt x="26182" y="17693"/>
                  </a:cubicBezTo>
                  <a:cubicBezTo>
                    <a:pt x="38636" y="17693"/>
                    <a:pt x="49125" y="10216"/>
                    <a:pt x="52364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6"/>
            <p:cNvSpPr/>
            <p:nvPr/>
          </p:nvSpPr>
          <p:spPr>
            <a:xfrm>
              <a:off x="7612094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6"/>
            <p:cNvSpPr/>
            <p:nvPr/>
          </p:nvSpPr>
          <p:spPr>
            <a:xfrm>
              <a:off x="7843582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800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6"/>
            <p:cNvSpPr/>
            <p:nvPr/>
          </p:nvSpPr>
          <p:spPr>
            <a:xfrm>
              <a:off x="5855160" y="-66664"/>
              <a:ext cx="1751658" cy="783501"/>
            </a:xfrm>
            <a:custGeom>
              <a:avLst/>
              <a:gdLst/>
              <a:ahLst/>
              <a:cxnLst/>
              <a:rect l="l" t="t" r="r" b="b"/>
              <a:pathLst>
                <a:path w="54412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06" y="24337"/>
                  </a:cubicBezTo>
                  <a:cubicBezTo>
                    <a:pt x="42232" y="24337"/>
                    <a:pt x="54412" y="13431"/>
                    <a:pt x="544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6"/>
            <p:cNvSpPr/>
            <p:nvPr/>
          </p:nvSpPr>
          <p:spPr>
            <a:xfrm>
              <a:off x="5888123" y="-67050"/>
              <a:ext cx="1685728" cy="569614"/>
            </a:xfrm>
            <a:custGeom>
              <a:avLst/>
              <a:gdLst/>
              <a:ahLst/>
              <a:cxnLst/>
              <a:rect l="l" t="t" r="r" b="b"/>
              <a:pathLst>
                <a:path w="52364" h="17694" extrusionOk="0">
                  <a:moveTo>
                    <a:pt x="0" y="1"/>
                  </a:moveTo>
                  <a:cubicBezTo>
                    <a:pt x="3239" y="10216"/>
                    <a:pt x="13728" y="17693"/>
                    <a:pt x="26182" y="17693"/>
                  </a:cubicBezTo>
                  <a:cubicBezTo>
                    <a:pt x="38636" y="17693"/>
                    <a:pt x="49137" y="10216"/>
                    <a:pt x="523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6"/>
            <p:cNvSpPr/>
            <p:nvPr/>
          </p:nvSpPr>
          <p:spPr>
            <a:xfrm>
              <a:off x="5997348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1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2" y="6656"/>
                    <a:pt x="45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6"/>
            <p:cNvSpPr/>
            <p:nvPr/>
          </p:nvSpPr>
          <p:spPr>
            <a:xfrm>
              <a:off x="6228836" y="-67050"/>
              <a:ext cx="1004664" cy="141872"/>
            </a:xfrm>
            <a:custGeom>
              <a:avLst/>
              <a:gdLst/>
              <a:ahLst/>
              <a:cxnLst/>
              <a:rect l="l" t="t" r="r" b="b"/>
              <a:pathLst>
                <a:path w="31208" h="4407" extrusionOk="0">
                  <a:moveTo>
                    <a:pt x="1" y="1"/>
                  </a:moveTo>
                  <a:cubicBezTo>
                    <a:pt x="4418" y="2775"/>
                    <a:pt x="9788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6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6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6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6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6"/>
            <p:cNvSpPr/>
            <p:nvPr/>
          </p:nvSpPr>
          <p:spPr>
            <a:xfrm>
              <a:off x="1539438" y="-66664"/>
              <a:ext cx="1752077" cy="783501"/>
            </a:xfrm>
            <a:custGeom>
              <a:avLst/>
              <a:gdLst/>
              <a:ahLst/>
              <a:cxnLst/>
              <a:rect l="l" t="t" r="r" b="b"/>
              <a:pathLst>
                <a:path w="54425" h="24338" extrusionOk="0">
                  <a:moveTo>
                    <a:pt x="1" y="1"/>
                  </a:moveTo>
                  <a:cubicBezTo>
                    <a:pt x="1" y="13431"/>
                    <a:pt x="12181" y="24337"/>
                    <a:pt x="27207" y="24337"/>
                  </a:cubicBezTo>
                  <a:cubicBezTo>
                    <a:pt x="42232" y="24337"/>
                    <a:pt x="54424" y="13431"/>
                    <a:pt x="54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6"/>
            <p:cNvSpPr/>
            <p:nvPr/>
          </p:nvSpPr>
          <p:spPr>
            <a:xfrm>
              <a:off x="1572401" y="-67050"/>
              <a:ext cx="1685760" cy="569614"/>
            </a:xfrm>
            <a:custGeom>
              <a:avLst/>
              <a:gdLst/>
              <a:ahLst/>
              <a:cxnLst/>
              <a:rect l="l" t="t" r="r" b="b"/>
              <a:pathLst>
                <a:path w="52365" h="17694" extrusionOk="0">
                  <a:moveTo>
                    <a:pt x="1" y="1"/>
                  </a:moveTo>
                  <a:cubicBezTo>
                    <a:pt x="3239" y="10216"/>
                    <a:pt x="13729" y="17693"/>
                    <a:pt x="26183" y="17693"/>
                  </a:cubicBezTo>
                  <a:cubicBezTo>
                    <a:pt x="38637" y="17693"/>
                    <a:pt x="49138" y="10216"/>
                    <a:pt x="523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6"/>
            <p:cNvSpPr/>
            <p:nvPr/>
          </p:nvSpPr>
          <p:spPr>
            <a:xfrm>
              <a:off x="1681659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789" y="11050"/>
                  </a:cubicBezTo>
                  <a:cubicBezTo>
                    <a:pt x="32338" y="11050"/>
                    <a:pt x="40731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6"/>
            <p:cNvSpPr/>
            <p:nvPr/>
          </p:nvSpPr>
          <p:spPr>
            <a:xfrm>
              <a:off x="1913146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598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6"/>
            <p:cNvSpPr/>
            <p:nvPr/>
          </p:nvSpPr>
          <p:spPr>
            <a:xfrm>
              <a:off x="3154184" y="-67050"/>
              <a:ext cx="2837930" cy="1269125"/>
            </a:xfrm>
            <a:custGeom>
              <a:avLst/>
              <a:gdLst/>
              <a:ahLst/>
              <a:cxnLst/>
              <a:rect l="l" t="t" r="r" b="b"/>
              <a:pathLst>
                <a:path w="88155" h="39423" extrusionOk="0">
                  <a:moveTo>
                    <a:pt x="1" y="1"/>
                  </a:moveTo>
                  <a:cubicBezTo>
                    <a:pt x="1" y="21777"/>
                    <a:pt x="19742" y="39422"/>
                    <a:pt x="44078" y="39422"/>
                  </a:cubicBezTo>
                  <a:cubicBezTo>
                    <a:pt x="68426" y="39422"/>
                    <a:pt x="88155" y="21777"/>
                    <a:pt x="88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6"/>
            <p:cNvSpPr/>
            <p:nvPr/>
          </p:nvSpPr>
          <p:spPr>
            <a:xfrm>
              <a:off x="3236980" y="-67050"/>
              <a:ext cx="2672364" cy="841383"/>
            </a:xfrm>
            <a:custGeom>
              <a:avLst/>
              <a:gdLst/>
              <a:ahLst/>
              <a:cxnLst/>
              <a:rect l="l" t="t" r="r" b="b"/>
              <a:pathLst>
                <a:path w="83012" h="26136" extrusionOk="0">
                  <a:moveTo>
                    <a:pt x="1" y="1"/>
                  </a:moveTo>
                  <a:cubicBezTo>
                    <a:pt x="6109" y="15241"/>
                    <a:pt x="22384" y="26135"/>
                    <a:pt x="41506" y="26135"/>
                  </a:cubicBezTo>
                  <a:cubicBezTo>
                    <a:pt x="60639" y="26135"/>
                    <a:pt x="76915" y="15241"/>
                    <a:pt x="83011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6"/>
            <p:cNvSpPr/>
            <p:nvPr/>
          </p:nvSpPr>
          <p:spPr>
            <a:xfrm>
              <a:off x="3348909" y="-67050"/>
              <a:ext cx="2448497" cy="627496"/>
            </a:xfrm>
            <a:custGeom>
              <a:avLst/>
              <a:gdLst/>
              <a:ahLst/>
              <a:cxnLst/>
              <a:rect l="l" t="t" r="r" b="b"/>
              <a:pathLst>
                <a:path w="76058" h="19492" extrusionOk="0">
                  <a:moveTo>
                    <a:pt x="0" y="1"/>
                  </a:moveTo>
                  <a:cubicBezTo>
                    <a:pt x="7656" y="11657"/>
                    <a:pt x="21825" y="19491"/>
                    <a:pt x="38029" y="19491"/>
                  </a:cubicBezTo>
                  <a:cubicBezTo>
                    <a:pt x="54233" y="19491"/>
                    <a:pt x="68402" y="11657"/>
                    <a:pt x="76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6"/>
            <p:cNvSpPr/>
            <p:nvPr/>
          </p:nvSpPr>
          <p:spPr>
            <a:xfrm>
              <a:off x="3525606" y="-67050"/>
              <a:ext cx="2095088" cy="413609"/>
            </a:xfrm>
            <a:custGeom>
              <a:avLst/>
              <a:gdLst/>
              <a:ahLst/>
              <a:cxnLst/>
              <a:rect l="l" t="t" r="r" b="b"/>
              <a:pathLst>
                <a:path w="65080" h="12848" extrusionOk="0">
                  <a:moveTo>
                    <a:pt x="0" y="1"/>
                  </a:moveTo>
                  <a:cubicBezTo>
                    <a:pt x="8061" y="7895"/>
                    <a:pt x="19657" y="12848"/>
                    <a:pt x="32540" y="12848"/>
                  </a:cubicBezTo>
                  <a:cubicBezTo>
                    <a:pt x="45434" y="12848"/>
                    <a:pt x="57019" y="7895"/>
                    <a:pt x="65080" y="1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6"/>
            <p:cNvSpPr/>
            <p:nvPr/>
          </p:nvSpPr>
          <p:spPr>
            <a:xfrm>
              <a:off x="3809598" y="-67050"/>
              <a:ext cx="1527083" cy="199368"/>
            </a:xfrm>
            <a:custGeom>
              <a:avLst/>
              <a:gdLst/>
              <a:ahLst/>
              <a:cxnLst/>
              <a:rect l="l" t="t" r="r" b="b"/>
              <a:pathLst>
                <a:path w="47436" h="6193" extrusionOk="0">
                  <a:moveTo>
                    <a:pt x="1" y="1"/>
                  </a:moveTo>
                  <a:cubicBezTo>
                    <a:pt x="6847" y="3930"/>
                    <a:pt x="14991" y="6192"/>
                    <a:pt x="23718" y="6192"/>
                  </a:cubicBezTo>
                  <a:cubicBezTo>
                    <a:pt x="32457" y="6192"/>
                    <a:pt x="40589" y="3930"/>
                    <a:pt x="474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27"/>
          <p:cNvSpPr/>
          <p:nvPr/>
        </p:nvSpPr>
        <p:spPr>
          <a:xfrm flipH="1">
            <a:off x="539929" y="125600"/>
            <a:ext cx="8162871" cy="4355032"/>
          </a:xfrm>
          <a:custGeom>
            <a:avLst/>
            <a:gdLst/>
            <a:ahLst/>
            <a:cxnLst/>
            <a:rect l="l" t="t" r="r" b="b"/>
            <a:pathLst>
              <a:path w="226904" h="157791" extrusionOk="0">
                <a:moveTo>
                  <a:pt x="219014" y="0"/>
                </a:moveTo>
                <a:lnTo>
                  <a:pt x="0" y="66904"/>
                </a:lnTo>
                <a:lnTo>
                  <a:pt x="2524" y="157791"/>
                </a:lnTo>
                <a:lnTo>
                  <a:pt x="153688" y="156845"/>
                </a:lnTo>
                <a:lnTo>
                  <a:pt x="226904" y="11361"/>
                </a:lnTo>
                <a:close/>
              </a:path>
            </a:pathLst>
          </a:custGeom>
          <a:gradFill>
            <a:gsLst>
              <a:gs pos="0">
                <a:srgbClr val="FFFFFF">
                  <a:alpha val="3921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26" name="Google Shape;926;p27"/>
          <p:cNvGrpSpPr/>
          <p:nvPr/>
        </p:nvGrpSpPr>
        <p:grpSpPr>
          <a:xfrm rot="-1886067">
            <a:off x="295336" y="-122373"/>
            <a:ext cx="542480" cy="562176"/>
            <a:chOff x="1075249" y="-113178"/>
            <a:chExt cx="542504" cy="562201"/>
          </a:xfrm>
        </p:grpSpPr>
        <p:sp>
          <p:nvSpPr>
            <p:cNvPr id="927" name="Google Shape;927;p27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1" name="Google Shape;931;p27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2" name="Google Shape;932;p27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33" name="Google Shape;933;p27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6" name="Google Shape;936;p27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37" name="Google Shape;937;p27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0" name="Google Shape;940;p27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1" name="Google Shape;941;p27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2" name="Google Shape;942;p27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3" name="Google Shape;943;p27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44" name="Google Shape;944;p27"/>
          <p:cNvGrpSpPr/>
          <p:nvPr/>
        </p:nvGrpSpPr>
        <p:grpSpPr>
          <a:xfrm>
            <a:off x="2982676" y="-37224"/>
            <a:ext cx="6208370" cy="656741"/>
            <a:chOff x="-75662" y="-67050"/>
            <a:chExt cx="1752045" cy="783887"/>
          </a:xfrm>
        </p:grpSpPr>
        <p:sp>
          <p:nvSpPr>
            <p:cNvPr id="945" name="Google Shape;945;p27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7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7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7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28"/>
          <p:cNvSpPr/>
          <p:nvPr/>
        </p:nvSpPr>
        <p:spPr>
          <a:xfrm rot="-290843">
            <a:off x="195392" y="558537"/>
            <a:ext cx="2557515" cy="3823582"/>
          </a:xfrm>
          <a:custGeom>
            <a:avLst/>
            <a:gdLst/>
            <a:ahLst/>
            <a:cxnLst/>
            <a:rect l="l" t="t" r="r" b="b"/>
            <a:pathLst>
              <a:path w="102303" h="163798" extrusionOk="0">
                <a:moveTo>
                  <a:pt x="18137" y="1133"/>
                </a:moveTo>
                <a:lnTo>
                  <a:pt x="0" y="163798"/>
                </a:lnTo>
                <a:lnTo>
                  <a:pt x="102303" y="163231"/>
                </a:lnTo>
                <a:lnTo>
                  <a:pt x="30606" y="0"/>
                </a:lnTo>
                <a:close/>
              </a:path>
            </a:pathLst>
          </a:custGeom>
          <a:gradFill>
            <a:gsLst>
              <a:gs pos="0">
                <a:srgbClr val="FFF6DB">
                  <a:alpha val="1960"/>
                </a:srgbClr>
              </a:gs>
              <a:gs pos="100000">
                <a:srgbClr val="FAD25C">
                  <a:alpha val="29411"/>
                </a:srgbClr>
              </a:gs>
            </a:gsLst>
            <a:lin ang="18900044" scaled="0"/>
          </a:gradFill>
          <a:ln>
            <a:noFill/>
          </a:ln>
        </p:spPr>
      </p:sp>
      <p:grpSp>
        <p:nvGrpSpPr>
          <p:cNvPr id="951" name="Google Shape;951;p28"/>
          <p:cNvGrpSpPr/>
          <p:nvPr/>
        </p:nvGrpSpPr>
        <p:grpSpPr>
          <a:xfrm rot="-1886067">
            <a:off x="280404" y="297677"/>
            <a:ext cx="542480" cy="562176"/>
            <a:chOff x="1075249" y="-113178"/>
            <a:chExt cx="542504" cy="562201"/>
          </a:xfrm>
        </p:grpSpPr>
        <p:sp>
          <p:nvSpPr>
            <p:cNvPr id="952" name="Google Shape;952;p28"/>
            <p:cNvSpPr/>
            <p:nvPr/>
          </p:nvSpPr>
          <p:spPr>
            <a:xfrm rot="-326343">
              <a:off x="1235387" y="-106154"/>
              <a:ext cx="154012" cy="122309"/>
            </a:xfrm>
            <a:custGeom>
              <a:avLst/>
              <a:gdLst/>
              <a:ahLst/>
              <a:cxnLst/>
              <a:rect l="l" t="t" r="r" b="b"/>
              <a:pathLst>
                <a:path w="2429" h="1929" extrusionOk="0">
                  <a:moveTo>
                    <a:pt x="250" y="1929"/>
                  </a:moveTo>
                  <a:lnTo>
                    <a:pt x="0" y="464"/>
                  </a:lnTo>
                  <a:cubicBezTo>
                    <a:pt x="0" y="464"/>
                    <a:pt x="1215" y="0"/>
                    <a:pt x="2429" y="464"/>
                  </a:cubicBezTo>
                  <a:lnTo>
                    <a:pt x="2179" y="1929"/>
                  </a:ln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8"/>
            <p:cNvSpPr/>
            <p:nvPr/>
          </p:nvSpPr>
          <p:spPr>
            <a:xfrm rot="-326343">
              <a:off x="1093576" y="-43590"/>
              <a:ext cx="505849" cy="410741"/>
            </a:xfrm>
            <a:custGeom>
              <a:avLst/>
              <a:gdLst/>
              <a:ahLst/>
              <a:cxnLst/>
              <a:rect l="l" t="t" r="r" b="b"/>
              <a:pathLst>
                <a:path w="7978" h="6478" extrusionOk="0">
                  <a:moveTo>
                    <a:pt x="0" y="834"/>
                  </a:moveTo>
                  <a:lnTo>
                    <a:pt x="476" y="6478"/>
                  </a:lnTo>
                  <a:cubicBezTo>
                    <a:pt x="2703" y="5787"/>
                    <a:pt x="4977" y="5811"/>
                    <a:pt x="7513" y="6478"/>
                  </a:cubicBezTo>
                  <a:lnTo>
                    <a:pt x="7977" y="834"/>
                  </a:lnTo>
                  <a:cubicBezTo>
                    <a:pt x="5703" y="1"/>
                    <a:pt x="2429" y="1"/>
                    <a:pt x="0" y="834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8"/>
            <p:cNvSpPr/>
            <p:nvPr/>
          </p:nvSpPr>
          <p:spPr>
            <a:xfrm rot="-326343">
              <a:off x="1143762" y="315586"/>
              <a:ext cx="446184" cy="112545"/>
            </a:xfrm>
            <a:custGeom>
              <a:avLst/>
              <a:gdLst/>
              <a:ahLst/>
              <a:cxnLst/>
              <a:rect l="l" t="t" r="r" b="b"/>
              <a:pathLst>
                <a:path w="7037" h="1775" extrusionOk="0">
                  <a:moveTo>
                    <a:pt x="0" y="798"/>
                  </a:moveTo>
                  <a:lnTo>
                    <a:pt x="1048" y="1655"/>
                  </a:lnTo>
                  <a:lnTo>
                    <a:pt x="5692" y="1774"/>
                  </a:lnTo>
                  <a:lnTo>
                    <a:pt x="7037" y="798"/>
                  </a:lnTo>
                  <a:cubicBezTo>
                    <a:pt x="4656" y="84"/>
                    <a:pt x="2513" y="0"/>
                    <a:pt x="0" y="798"/>
                  </a:cubicBezTo>
                  <a:close/>
                </a:path>
              </a:pathLst>
            </a:custGeom>
            <a:solidFill>
              <a:srgbClr val="1C2A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8"/>
            <p:cNvSpPr/>
            <p:nvPr/>
          </p:nvSpPr>
          <p:spPr>
            <a:xfrm rot="-326343">
              <a:off x="1207486" y="349594"/>
              <a:ext cx="319373" cy="67210"/>
            </a:xfrm>
            <a:custGeom>
              <a:avLst/>
              <a:gdLst/>
              <a:ahLst/>
              <a:cxnLst/>
              <a:rect l="l" t="t" r="r" b="b"/>
              <a:pathLst>
                <a:path w="5037" h="1060" extrusionOk="0">
                  <a:moveTo>
                    <a:pt x="5037" y="524"/>
                  </a:moveTo>
                  <a:cubicBezTo>
                    <a:pt x="5037" y="822"/>
                    <a:pt x="3906" y="1060"/>
                    <a:pt x="2525" y="1060"/>
                  </a:cubicBezTo>
                  <a:cubicBezTo>
                    <a:pt x="1132" y="1060"/>
                    <a:pt x="1" y="822"/>
                    <a:pt x="1" y="524"/>
                  </a:cubicBezTo>
                  <a:cubicBezTo>
                    <a:pt x="1" y="238"/>
                    <a:pt x="1132" y="0"/>
                    <a:pt x="2525" y="0"/>
                  </a:cubicBezTo>
                  <a:cubicBezTo>
                    <a:pt x="3906" y="0"/>
                    <a:pt x="5037" y="238"/>
                    <a:pt x="5037" y="5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6" name="Google Shape;956;p28"/>
          <p:cNvSpPr/>
          <p:nvPr/>
        </p:nvSpPr>
        <p:spPr>
          <a:xfrm>
            <a:off x="0" y="4176854"/>
            <a:ext cx="9144105" cy="966657"/>
          </a:xfrm>
          <a:custGeom>
            <a:avLst/>
            <a:gdLst/>
            <a:ahLst/>
            <a:cxnLst/>
            <a:rect l="l" t="t" r="r" b="b"/>
            <a:pathLst>
              <a:path w="288822" h="23123" extrusionOk="0">
                <a:moveTo>
                  <a:pt x="0" y="1"/>
                </a:moveTo>
                <a:lnTo>
                  <a:pt x="0" y="23123"/>
                </a:lnTo>
                <a:lnTo>
                  <a:pt x="288822" y="23123"/>
                </a:lnTo>
                <a:lnTo>
                  <a:pt x="28882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7" name="Google Shape;957;p28"/>
          <p:cNvGrpSpPr/>
          <p:nvPr/>
        </p:nvGrpSpPr>
        <p:grpSpPr>
          <a:xfrm>
            <a:off x="-36750" y="-31225"/>
            <a:ext cx="441205" cy="5174700"/>
            <a:chOff x="-36750" y="-31225"/>
            <a:chExt cx="441205" cy="5174700"/>
          </a:xfrm>
        </p:grpSpPr>
        <p:sp>
          <p:nvSpPr>
            <p:cNvPr id="958" name="Google Shape;958;p28"/>
            <p:cNvSpPr/>
            <p:nvPr/>
          </p:nvSpPr>
          <p:spPr>
            <a:xfrm>
              <a:off x="-3054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28"/>
            <p:cNvSpPr/>
            <p:nvPr/>
          </p:nvSpPr>
          <p:spPr>
            <a:xfrm>
              <a:off x="-3054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28"/>
            <p:cNvSpPr/>
            <p:nvPr/>
          </p:nvSpPr>
          <p:spPr>
            <a:xfrm>
              <a:off x="-3675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1" name="Google Shape;961;p28"/>
          <p:cNvGrpSpPr/>
          <p:nvPr/>
        </p:nvGrpSpPr>
        <p:grpSpPr>
          <a:xfrm>
            <a:off x="8702795" y="-31225"/>
            <a:ext cx="441205" cy="5174700"/>
            <a:chOff x="8702795" y="-31225"/>
            <a:chExt cx="441205" cy="5174700"/>
          </a:xfrm>
        </p:grpSpPr>
        <p:sp>
          <p:nvSpPr>
            <p:cNvPr id="962" name="Google Shape;962;p28"/>
            <p:cNvSpPr/>
            <p:nvPr/>
          </p:nvSpPr>
          <p:spPr>
            <a:xfrm flipH="1">
              <a:off x="8702795" y="-31225"/>
              <a:ext cx="4350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28"/>
            <p:cNvSpPr/>
            <p:nvPr/>
          </p:nvSpPr>
          <p:spPr>
            <a:xfrm flipH="1">
              <a:off x="8846195" y="-31225"/>
              <a:ext cx="291600" cy="5174700"/>
            </a:xfrm>
            <a:prstGeom prst="rect">
              <a:avLst/>
            </a:prstGeom>
            <a:solidFill>
              <a:srgbClr val="C23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28"/>
            <p:cNvSpPr/>
            <p:nvPr/>
          </p:nvSpPr>
          <p:spPr>
            <a:xfrm flipH="1">
              <a:off x="8976300" y="-31225"/>
              <a:ext cx="167700" cy="5174700"/>
            </a:xfrm>
            <a:prstGeom prst="rect">
              <a:avLst/>
            </a:prstGeom>
            <a:solidFill>
              <a:srgbClr val="D33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5" name="Google Shape;965;p28"/>
          <p:cNvSpPr/>
          <p:nvPr/>
        </p:nvSpPr>
        <p:spPr>
          <a:xfrm>
            <a:off x="-106525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7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6" name="Google Shape;966;p28"/>
          <p:cNvSpPr/>
          <p:nvPr/>
        </p:nvSpPr>
        <p:spPr>
          <a:xfrm>
            <a:off x="-599700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7" name="Google Shape;967;p28"/>
          <p:cNvSpPr/>
          <p:nvPr/>
        </p:nvSpPr>
        <p:spPr>
          <a:xfrm>
            <a:off x="8310100" y="4481050"/>
            <a:ext cx="942704" cy="662481"/>
          </a:xfrm>
          <a:custGeom>
            <a:avLst/>
            <a:gdLst/>
            <a:ahLst/>
            <a:cxnLst/>
            <a:rect l="l" t="t" r="r" b="b"/>
            <a:pathLst>
              <a:path w="33659" h="19194" extrusionOk="0">
                <a:moveTo>
                  <a:pt x="5084" y="1"/>
                </a:moveTo>
                <a:cubicBezTo>
                  <a:pt x="2286" y="1"/>
                  <a:pt x="0" y="2334"/>
                  <a:pt x="0" y="5204"/>
                </a:cubicBezTo>
                <a:lnTo>
                  <a:pt x="0" y="19193"/>
                </a:lnTo>
                <a:lnTo>
                  <a:pt x="33659" y="19193"/>
                </a:lnTo>
                <a:lnTo>
                  <a:pt x="33659" y="5204"/>
                </a:lnTo>
                <a:cubicBezTo>
                  <a:pt x="33659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8" name="Google Shape;968;p28"/>
          <p:cNvSpPr/>
          <p:nvPr/>
        </p:nvSpPr>
        <p:spPr>
          <a:xfrm>
            <a:off x="8693550" y="4785350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76" y="12787"/>
                </a:lnTo>
                <a:lnTo>
                  <a:pt x="37576" y="5191"/>
                </a:lnTo>
                <a:cubicBezTo>
                  <a:pt x="37576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969" name="Google Shape;969;p28"/>
          <p:cNvGrpSpPr/>
          <p:nvPr/>
        </p:nvGrpSpPr>
        <p:grpSpPr>
          <a:xfrm>
            <a:off x="2982676" y="-37224"/>
            <a:ext cx="6208370" cy="656741"/>
            <a:chOff x="-75662" y="-67050"/>
            <a:chExt cx="1752045" cy="783887"/>
          </a:xfrm>
        </p:grpSpPr>
        <p:sp>
          <p:nvSpPr>
            <p:cNvPr id="970" name="Google Shape;970;p28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8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8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8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4" name="Google Shape;974;p28"/>
          <p:cNvGrpSpPr/>
          <p:nvPr/>
        </p:nvGrpSpPr>
        <p:grpSpPr>
          <a:xfrm>
            <a:off x="-347124" y="-37224"/>
            <a:ext cx="3615519" cy="662463"/>
            <a:chOff x="-75662" y="-67050"/>
            <a:chExt cx="1752045" cy="783887"/>
          </a:xfrm>
        </p:grpSpPr>
        <p:sp>
          <p:nvSpPr>
            <p:cNvPr id="975" name="Google Shape;975;p28"/>
            <p:cNvSpPr/>
            <p:nvPr/>
          </p:nvSpPr>
          <p:spPr>
            <a:xfrm>
              <a:off x="-75662" y="-66664"/>
              <a:ext cx="1752045" cy="783501"/>
            </a:xfrm>
            <a:custGeom>
              <a:avLst/>
              <a:gdLst/>
              <a:ahLst/>
              <a:cxnLst/>
              <a:rect l="l" t="t" r="r" b="b"/>
              <a:pathLst>
                <a:path w="54424" h="24338" extrusionOk="0">
                  <a:moveTo>
                    <a:pt x="0" y="1"/>
                  </a:moveTo>
                  <a:cubicBezTo>
                    <a:pt x="0" y="13431"/>
                    <a:pt x="12180" y="24337"/>
                    <a:pt x="27218" y="24337"/>
                  </a:cubicBezTo>
                  <a:cubicBezTo>
                    <a:pt x="42243" y="24337"/>
                    <a:pt x="54423" y="13431"/>
                    <a:pt x="544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8"/>
            <p:cNvSpPr/>
            <p:nvPr/>
          </p:nvSpPr>
          <p:spPr>
            <a:xfrm>
              <a:off x="-42731" y="-67050"/>
              <a:ext cx="1686147" cy="569614"/>
            </a:xfrm>
            <a:custGeom>
              <a:avLst/>
              <a:gdLst/>
              <a:ahLst/>
              <a:cxnLst/>
              <a:rect l="l" t="t" r="r" b="b"/>
              <a:pathLst>
                <a:path w="52377" h="17694" extrusionOk="0">
                  <a:moveTo>
                    <a:pt x="1" y="1"/>
                  </a:moveTo>
                  <a:cubicBezTo>
                    <a:pt x="3239" y="10216"/>
                    <a:pt x="13741" y="17693"/>
                    <a:pt x="26195" y="17693"/>
                  </a:cubicBezTo>
                  <a:cubicBezTo>
                    <a:pt x="38637" y="17693"/>
                    <a:pt x="49138" y="10216"/>
                    <a:pt x="52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8"/>
            <p:cNvSpPr/>
            <p:nvPr/>
          </p:nvSpPr>
          <p:spPr>
            <a:xfrm>
              <a:off x="66526" y="-67050"/>
              <a:ext cx="1467656" cy="355727"/>
            </a:xfrm>
            <a:custGeom>
              <a:avLst/>
              <a:gdLst/>
              <a:ahLst/>
              <a:cxnLst/>
              <a:rect l="l" t="t" r="r" b="b"/>
              <a:pathLst>
                <a:path w="45590" h="11050" extrusionOk="0">
                  <a:moveTo>
                    <a:pt x="0" y="1"/>
                  </a:moveTo>
                  <a:cubicBezTo>
                    <a:pt x="4858" y="6656"/>
                    <a:pt x="13252" y="11050"/>
                    <a:pt x="22801" y="11050"/>
                  </a:cubicBezTo>
                  <a:cubicBezTo>
                    <a:pt x="32338" y="11050"/>
                    <a:pt x="40732" y="6656"/>
                    <a:pt x="45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8"/>
            <p:cNvSpPr/>
            <p:nvPr/>
          </p:nvSpPr>
          <p:spPr>
            <a:xfrm>
              <a:off x="298014" y="-67050"/>
              <a:ext cx="1004631" cy="141872"/>
            </a:xfrm>
            <a:custGeom>
              <a:avLst/>
              <a:gdLst/>
              <a:ahLst/>
              <a:cxnLst/>
              <a:rect l="l" t="t" r="r" b="b"/>
              <a:pathLst>
                <a:path w="31207" h="4407" extrusionOk="0">
                  <a:moveTo>
                    <a:pt x="1" y="1"/>
                  </a:moveTo>
                  <a:cubicBezTo>
                    <a:pt x="4418" y="2775"/>
                    <a:pt x="9799" y="4406"/>
                    <a:pt x="15610" y="4406"/>
                  </a:cubicBezTo>
                  <a:cubicBezTo>
                    <a:pt x="21408" y="4406"/>
                    <a:pt x="26790" y="2775"/>
                    <a:pt x="3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Playfair Display"/>
              <a:buNone/>
              <a:defRPr sz="2800" b="1">
                <a:solidFill>
                  <a:schemeClr val="l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6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34"/>
          <p:cNvSpPr txBox="1">
            <a:spLocks noGrp="1"/>
          </p:cNvSpPr>
          <p:nvPr>
            <p:ph type="subTitle" idx="1"/>
          </p:nvPr>
        </p:nvSpPr>
        <p:spPr>
          <a:xfrm>
            <a:off x="-75450" y="3723213"/>
            <a:ext cx="9294900" cy="45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dirty="0"/>
              <a:t>Senja Školc Sušnik</a:t>
            </a:r>
            <a:endParaRPr dirty="0"/>
          </a:p>
        </p:txBody>
      </p:sp>
      <p:sp>
        <p:nvSpPr>
          <p:cNvPr id="1080" name="Google Shape;1080;p34"/>
          <p:cNvSpPr txBox="1">
            <a:spLocks noGrp="1"/>
          </p:cNvSpPr>
          <p:nvPr>
            <p:ph type="ctrTitle"/>
          </p:nvPr>
        </p:nvSpPr>
        <p:spPr>
          <a:xfrm>
            <a:off x="1955100" y="1384343"/>
            <a:ext cx="5233800" cy="18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Izbirni</a:t>
            </a:r>
            <a:r>
              <a:rPr lang="en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predmet</a:t>
            </a:r>
            <a:r>
              <a:rPr lang="en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: </a:t>
            </a:r>
            <a:r>
              <a:rPr lang="en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Gledališki</a:t>
            </a:r>
            <a:r>
              <a:rPr lang="en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klub</a:t>
            </a:r>
            <a:endParaRPr b="0" dirty="0">
              <a:solidFill>
                <a:schemeClr val="accent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81" name="Google Shape;1081;p34"/>
          <p:cNvSpPr/>
          <p:nvPr/>
        </p:nvSpPr>
        <p:spPr>
          <a:xfrm>
            <a:off x="7371427" y="2444722"/>
            <a:ext cx="573774" cy="610301"/>
          </a:xfrm>
          <a:custGeom>
            <a:avLst/>
            <a:gdLst/>
            <a:ahLst/>
            <a:cxnLst/>
            <a:rect l="l" t="t" r="r" b="b"/>
            <a:pathLst>
              <a:path w="31040" h="33016" extrusionOk="0">
                <a:moveTo>
                  <a:pt x="9505" y="6972"/>
                </a:moveTo>
                <a:cubicBezTo>
                  <a:pt x="10382" y="6972"/>
                  <a:pt x="10774" y="8361"/>
                  <a:pt x="10728" y="9180"/>
                </a:cubicBezTo>
                <a:cubicBezTo>
                  <a:pt x="10672" y="10165"/>
                  <a:pt x="11749" y="10519"/>
                  <a:pt x="12558" y="10519"/>
                </a:cubicBezTo>
                <a:cubicBezTo>
                  <a:pt x="12785" y="10519"/>
                  <a:pt x="12991" y="10491"/>
                  <a:pt x="13145" y="10442"/>
                </a:cubicBezTo>
                <a:cubicBezTo>
                  <a:pt x="13270" y="10404"/>
                  <a:pt x="13420" y="10383"/>
                  <a:pt x="13579" y="10383"/>
                </a:cubicBezTo>
                <a:cubicBezTo>
                  <a:pt x="14328" y="10383"/>
                  <a:pt x="15295" y="10857"/>
                  <a:pt x="14990" y="12359"/>
                </a:cubicBezTo>
                <a:cubicBezTo>
                  <a:pt x="14736" y="13662"/>
                  <a:pt x="12463" y="14802"/>
                  <a:pt x="10433" y="14802"/>
                </a:cubicBezTo>
                <a:cubicBezTo>
                  <a:pt x="9606" y="14802"/>
                  <a:pt x="8820" y="14613"/>
                  <a:pt x="8227" y="14169"/>
                </a:cubicBezTo>
                <a:cubicBezTo>
                  <a:pt x="8227" y="14169"/>
                  <a:pt x="5358" y="11942"/>
                  <a:pt x="7585" y="8596"/>
                </a:cubicBezTo>
                <a:cubicBezTo>
                  <a:pt x="8380" y="7401"/>
                  <a:pt x="9017" y="6972"/>
                  <a:pt x="9505" y="6972"/>
                </a:cubicBezTo>
                <a:close/>
                <a:moveTo>
                  <a:pt x="20602" y="14331"/>
                </a:moveTo>
                <a:cubicBezTo>
                  <a:pt x="21809" y="14331"/>
                  <a:pt x="22018" y="15463"/>
                  <a:pt x="21848" y="16026"/>
                </a:cubicBezTo>
                <a:cubicBezTo>
                  <a:pt x="21662" y="16655"/>
                  <a:pt x="21852" y="18207"/>
                  <a:pt x="22930" y="18207"/>
                </a:cubicBezTo>
                <a:cubicBezTo>
                  <a:pt x="22954" y="18207"/>
                  <a:pt x="22978" y="18206"/>
                  <a:pt x="23003" y="18205"/>
                </a:cubicBezTo>
                <a:cubicBezTo>
                  <a:pt x="23046" y="18202"/>
                  <a:pt x="23091" y="18201"/>
                  <a:pt x="23138" y="18201"/>
                </a:cubicBezTo>
                <a:cubicBezTo>
                  <a:pt x="24319" y="18201"/>
                  <a:pt x="26414" y="19079"/>
                  <a:pt x="23539" y="21015"/>
                </a:cubicBezTo>
                <a:cubicBezTo>
                  <a:pt x="22695" y="21586"/>
                  <a:pt x="21929" y="21791"/>
                  <a:pt x="21264" y="21791"/>
                </a:cubicBezTo>
                <a:cubicBezTo>
                  <a:pt x="19574" y="21791"/>
                  <a:pt x="18538" y="20467"/>
                  <a:pt x="18538" y="20467"/>
                </a:cubicBezTo>
                <a:cubicBezTo>
                  <a:pt x="17133" y="18645"/>
                  <a:pt x="18479" y="14716"/>
                  <a:pt x="20122" y="14383"/>
                </a:cubicBezTo>
                <a:cubicBezTo>
                  <a:pt x="20297" y="14347"/>
                  <a:pt x="20457" y="14331"/>
                  <a:pt x="20602" y="14331"/>
                </a:cubicBezTo>
                <a:close/>
                <a:moveTo>
                  <a:pt x="8687" y="19577"/>
                </a:moveTo>
                <a:cubicBezTo>
                  <a:pt x="10180" y="19577"/>
                  <a:pt x="11610" y="20436"/>
                  <a:pt x="12716" y="21372"/>
                </a:cubicBezTo>
                <a:cubicBezTo>
                  <a:pt x="16721" y="24748"/>
                  <a:pt x="14619" y="28762"/>
                  <a:pt x="13432" y="28762"/>
                </a:cubicBezTo>
                <a:cubicBezTo>
                  <a:pt x="13292" y="28762"/>
                  <a:pt x="13164" y="28706"/>
                  <a:pt x="13061" y="28587"/>
                </a:cubicBezTo>
                <a:cubicBezTo>
                  <a:pt x="12085" y="27456"/>
                  <a:pt x="11180" y="25908"/>
                  <a:pt x="9335" y="24848"/>
                </a:cubicBezTo>
                <a:cubicBezTo>
                  <a:pt x="8323" y="24258"/>
                  <a:pt x="7153" y="23901"/>
                  <a:pt x="5981" y="23901"/>
                </a:cubicBezTo>
                <a:cubicBezTo>
                  <a:pt x="5829" y="23901"/>
                  <a:pt x="5677" y="23907"/>
                  <a:pt x="5525" y="23920"/>
                </a:cubicBezTo>
                <a:cubicBezTo>
                  <a:pt x="5384" y="23933"/>
                  <a:pt x="5208" y="23943"/>
                  <a:pt x="5017" y="23943"/>
                </a:cubicBezTo>
                <a:cubicBezTo>
                  <a:pt x="4156" y="23943"/>
                  <a:pt x="2995" y="23735"/>
                  <a:pt x="3453" y="22634"/>
                </a:cubicBezTo>
                <a:cubicBezTo>
                  <a:pt x="4060" y="21169"/>
                  <a:pt x="6382" y="20003"/>
                  <a:pt x="7858" y="19669"/>
                </a:cubicBezTo>
                <a:cubicBezTo>
                  <a:pt x="8136" y="19606"/>
                  <a:pt x="8412" y="19577"/>
                  <a:pt x="8687" y="19577"/>
                </a:cubicBezTo>
                <a:close/>
                <a:moveTo>
                  <a:pt x="9275" y="0"/>
                </a:moveTo>
                <a:cubicBezTo>
                  <a:pt x="0" y="12109"/>
                  <a:pt x="298" y="24610"/>
                  <a:pt x="2655" y="28944"/>
                </a:cubicBezTo>
                <a:cubicBezTo>
                  <a:pt x="3949" y="31322"/>
                  <a:pt x="6023" y="33015"/>
                  <a:pt x="9064" y="33015"/>
                </a:cubicBezTo>
                <a:cubicBezTo>
                  <a:pt x="11566" y="33015"/>
                  <a:pt x="14721" y="31869"/>
                  <a:pt x="18634" y="29016"/>
                </a:cubicBezTo>
                <a:cubicBezTo>
                  <a:pt x="27289" y="22693"/>
                  <a:pt x="31040" y="11966"/>
                  <a:pt x="31040" y="11966"/>
                </a:cubicBezTo>
                <a:cubicBezTo>
                  <a:pt x="25337" y="2881"/>
                  <a:pt x="9275" y="0"/>
                  <a:pt x="927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34"/>
          <p:cNvSpPr/>
          <p:nvPr/>
        </p:nvSpPr>
        <p:spPr>
          <a:xfrm>
            <a:off x="1198788" y="2444038"/>
            <a:ext cx="549707" cy="611669"/>
          </a:xfrm>
          <a:custGeom>
            <a:avLst/>
            <a:gdLst/>
            <a:ahLst/>
            <a:cxnLst/>
            <a:rect l="l" t="t" r="r" b="b"/>
            <a:pathLst>
              <a:path w="29738" h="33090" extrusionOk="0">
                <a:moveTo>
                  <a:pt x="21885" y="7813"/>
                </a:moveTo>
                <a:cubicBezTo>
                  <a:pt x="23988" y="7813"/>
                  <a:pt x="26512" y="10036"/>
                  <a:pt x="26289" y="11507"/>
                </a:cubicBezTo>
                <a:cubicBezTo>
                  <a:pt x="26135" y="12526"/>
                  <a:pt x="25562" y="12841"/>
                  <a:pt x="25019" y="12841"/>
                </a:cubicBezTo>
                <a:cubicBezTo>
                  <a:pt x="24680" y="12841"/>
                  <a:pt x="24352" y="12718"/>
                  <a:pt x="24146" y="12567"/>
                </a:cubicBezTo>
                <a:cubicBezTo>
                  <a:pt x="23876" y="12363"/>
                  <a:pt x="23343" y="12171"/>
                  <a:pt x="22838" y="12171"/>
                </a:cubicBezTo>
                <a:cubicBezTo>
                  <a:pt x="22341" y="12171"/>
                  <a:pt x="21871" y="12357"/>
                  <a:pt x="21705" y="12900"/>
                </a:cubicBezTo>
                <a:cubicBezTo>
                  <a:pt x="21521" y="13528"/>
                  <a:pt x="20903" y="14433"/>
                  <a:pt x="20247" y="14433"/>
                </a:cubicBezTo>
                <a:cubicBezTo>
                  <a:pt x="19759" y="14433"/>
                  <a:pt x="19250" y="13931"/>
                  <a:pt x="18884" y="12436"/>
                </a:cubicBezTo>
                <a:cubicBezTo>
                  <a:pt x="18015" y="8924"/>
                  <a:pt x="21122" y="7924"/>
                  <a:pt x="21122" y="7924"/>
                </a:cubicBezTo>
                <a:cubicBezTo>
                  <a:pt x="21366" y="7848"/>
                  <a:pt x="21622" y="7813"/>
                  <a:pt x="21885" y="7813"/>
                </a:cubicBezTo>
                <a:close/>
                <a:moveTo>
                  <a:pt x="10759" y="13171"/>
                </a:moveTo>
                <a:cubicBezTo>
                  <a:pt x="11738" y="13171"/>
                  <a:pt x="12905" y="13553"/>
                  <a:pt x="13990" y="14889"/>
                </a:cubicBezTo>
                <a:cubicBezTo>
                  <a:pt x="15885" y="17239"/>
                  <a:pt x="14767" y="17906"/>
                  <a:pt x="13589" y="17906"/>
                </a:cubicBezTo>
                <a:cubicBezTo>
                  <a:pt x="13197" y="17906"/>
                  <a:pt x="12799" y="17832"/>
                  <a:pt x="12502" y="17722"/>
                </a:cubicBezTo>
                <a:cubicBezTo>
                  <a:pt x="12362" y="17669"/>
                  <a:pt x="12227" y="17645"/>
                  <a:pt x="12100" y="17645"/>
                </a:cubicBezTo>
                <a:cubicBezTo>
                  <a:pt x="11145" y="17645"/>
                  <a:pt x="10561" y="19000"/>
                  <a:pt x="10561" y="19651"/>
                </a:cubicBezTo>
                <a:cubicBezTo>
                  <a:pt x="10561" y="20225"/>
                  <a:pt x="10130" y="21139"/>
                  <a:pt x="9193" y="21139"/>
                </a:cubicBezTo>
                <a:cubicBezTo>
                  <a:pt x="8904" y="21139"/>
                  <a:pt x="8567" y="21052"/>
                  <a:pt x="8180" y="20842"/>
                </a:cubicBezTo>
                <a:cubicBezTo>
                  <a:pt x="6549" y="19949"/>
                  <a:pt x="6394" y="15341"/>
                  <a:pt x="8478" y="13853"/>
                </a:cubicBezTo>
                <a:cubicBezTo>
                  <a:pt x="8478" y="13853"/>
                  <a:pt x="9451" y="13171"/>
                  <a:pt x="10759" y="13171"/>
                </a:cubicBezTo>
                <a:close/>
                <a:moveTo>
                  <a:pt x="23706" y="17579"/>
                </a:moveTo>
                <a:cubicBezTo>
                  <a:pt x="23941" y="17579"/>
                  <a:pt x="24174" y="17710"/>
                  <a:pt x="24384" y="18044"/>
                </a:cubicBezTo>
                <a:cubicBezTo>
                  <a:pt x="25242" y="19389"/>
                  <a:pt x="24849" y="21961"/>
                  <a:pt x="24277" y="23354"/>
                </a:cubicBezTo>
                <a:cubicBezTo>
                  <a:pt x="23587" y="25045"/>
                  <a:pt x="21741" y="25914"/>
                  <a:pt x="20086" y="26354"/>
                </a:cubicBezTo>
                <a:cubicBezTo>
                  <a:pt x="19381" y="26540"/>
                  <a:pt x="18734" y="26621"/>
                  <a:pt x="18144" y="26621"/>
                </a:cubicBezTo>
                <a:cubicBezTo>
                  <a:pt x="14003" y="26621"/>
                  <a:pt x="12687" y="22610"/>
                  <a:pt x="13990" y="22485"/>
                </a:cubicBezTo>
                <a:cubicBezTo>
                  <a:pt x="15478" y="22330"/>
                  <a:pt x="17264" y="22485"/>
                  <a:pt x="19193" y="21592"/>
                </a:cubicBezTo>
                <a:cubicBezTo>
                  <a:pt x="20396" y="21032"/>
                  <a:pt x="21467" y="20151"/>
                  <a:pt x="22146" y="19008"/>
                </a:cubicBezTo>
                <a:cubicBezTo>
                  <a:pt x="22432" y="18514"/>
                  <a:pt x="23077" y="17579"/>
                  <a:pt x="23706" y="17579"/>
                </a:cubicBezTo>
                <a:close/>
                <a:moveTo>
                  <a:pt x="21625" y="0"/>
                </a:moveTo>
                <a:cubicBezTo>
                  <a:pt x="11030" y="0"/>
                  <a:pt x="0" y="11472"/>
                  <a:pt x="0" y="11472"/>
                </a:cubicBezTo>
                <a:cubicBezTo>
                  <a:pt x="4906" y="25902"/>
                  <a:pt x="15478" y="32605"/>
                  <a:pt x="20384" y="33046"/>
                </a:cubicBezTo>
                <a:cubicBezTo>
                  <a:pt x="20696" y="33074"/>
                  <a:pt x="21006" y="33089"/>
                  <a:pt x="21313" y="33089"/>
                </a:cubicBezTo>
                <a:cubicBezTo>
                  <a:pt x="25848" y="33089"/>
                  <a:pt x="29737" y="29842"/>
                  <a:pt x="29314" y="19806"/>
                </a:cubicBezTo>
                <a:cubicBezTo>
                  <a:pt x="28873" y="9090"/>
                  <a:pt x="22027" y="6"/>
                  <a:pt x="22027" y="6"/>
                </a:cubicBezTo>
                <a:cubicBezTo>
                  <a:pt x="21893" y="2"/>
                  <a:pt x="21759" y="0"/>
                  <a:pt x="216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34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4" name="Google Shape;1084;p34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5" name="Google Shape;1085;p34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6" name="Google Shape;1086;p34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7" name="Google Shape;1087;p34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8" name="Google Shape;1088;p34">
            <a:hlinkClick r:id="rId3" action="ppaction://hlinksldjump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9" name="Google Shape;1089;p34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90" name="Google Shape;1090;p34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91" name="Google Shape;1091;p34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92" name="Google Shape;1092;p34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93" name="Google Shape;1093;p34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94" name="Google Shape;1094;p34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1095" name="Google Shape;1095;p34"/>
          <p:cNvGrpSpPr/>
          <p:nvPr/>
        </p:nvGrpSpPr>
        <p:grpSpPr>
          <a:xfrm>
            <a:off x="-599700" y="-67050"/>
            <a:ext cx="10345688" cy="5210581"/>
            <a:chOff x="-599700" y="-67050"/>
            <a:chExt cx="10345688" cy="5210581"/>
          </a:xfrm>
        </p:grpSpPr>
        <p:grpSp>
          <p:nvGrpSpPr>
            <p:cNvPr id="1096" name="Google Shape;1096;p34"/>
            <p:cNvGrpSpPr/>
            <p:nvPr/>
          </p:nvGrpSpPr>
          <p:grpSpPr>
            <a:xfrm>
              <a:off x="-75662" y="-67050"/>
              <a:ext cx="9297613" cy="4807557"/>
              <a:chOff x="-75662" y="-67050"/>
              <a:chExt cx="9297613" cy="4807557"/>
            </a:xfrm>
          </p:grpSpPr>
          <p:sp>
            <p:nvSpPr>
              <p:cNvPr id="1097" name="Google Shape;1097;p34"/>
              <p:cNvSpPr/>
              <p:nvPr/>
            </p:nvSpPr>
            <p:spPr>
              <a:xfrm>
                <a:off x="3212091" y="0"/>
                <a:ext cx="2797271" cy="1055238"/>
              </a:xfrm>
              <a:custGeom>
                <a:avLst/>
                <a:gdLst/>
                <a:ahLst/>
                <a:cxnLst/>
                <a:rect l="l" t="t" r="r" b="b"/>
                <a:pathLst>
                  <a:path w="86892" h="32779" extrusionOk="0">
                    <a:moveTo>
                      <a:pt x="0" y="1"/>
                    </a:moveTo>
                    <a:cubicBezTo>
                      <a:pt x="3536" y="18610"/>
                      <a:pt x="21634" y="32779"/>
                      <a:pt x="43446" y="32779"/>
                    </a:cubicBezTo>
                    <a:cubicBezTo>
                      <a:pt x="65258" y="32779"/>
                      <a:pt x="83368" y="18610"/>
                      <a:pt x="86892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4"/>
              <p:cNvSpPr/>
              <p:nvPr/>
            </p:nvSpPr>
            <p:spPr>
              <a:xfrm>
                <a:off x="8346087" y="2595585"/>
                <a:ext cx="875829" cy="2144922"/>
              </a:xfrm>
              <a:custGeom>
                <a:avLst/>
                <a:gdLst/>
                <a:ahLst/>
                <a:cxnLst/>
                <a:rect l="l" t="t" r="r" b="b"/>
                <a:pathLst>
                  <a:path w="27206" h="66628" extrusionOk="0">
                    <a:moveTo>
                      <a:pt x="27206" y="0"/>
                    </a:moveTo>
                    <a:cubicBezTo>
                      <a:pt x="10228" y="17991"/>
                      <a:pt x="0" y="41244"/>
                      <a:pt x="0" y="66628"/>
                    </a:cubicBezTo>
                    <a:lnTo>
                      <a:pt x="27206" y="66628"/>
                    </a:lnTo>
                    <a:lnTo>
                      <a:pt x="2720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4"/>
              <p:cNvSpPr/>
              <p:nvPr/>
            </p:nvSpPr>
            <p:spPr>
              <a:xfrm>
                <a:off x="8585236" y="2878450"/>
                <a:ext cx="636671" cy="1862046"/>
              </a:xfrm>
              <a:custGeom>
                <a:avLst/>
                <a:gdLst/>
                <a:ahLst/>
                <a:cxnLst/>
                <a:rect l="l" t="t" r="r" b="b"/>
                <a:pathLst>
                  <a:path w="19777" h="57841" extrusionOk="0">
                    <a:moveTo>
                      <a:pt x="19777" y="0"/>
                    </a:moveTo>
                    <a:cubicBezTo>
                      <a:pt x="7287" y="16502"/>
                      <a:pt x="1" y="36409"/>
                      <a:pt x="1" y="57841"/>
                    </a:cubicBezTo>
                    <a:lnTo>
                      <a:pt x="19777" y="57841"/>
                    </a:lnTo>
                    <a:lnTo>
                      <a:pt x="1977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4"/>
              <p:cNvSpPr/>
              <p:nvPr/>
            </p:nvSpPr>
            <p:spPr>
              <a:xfrm>
                <a:off x="8824417" y="3242565"/>
                <a:ext cx="397481" cy="1497917"/>
              </a:xfrm>
              <a:custGeom>
                <a:avLst/>
                <a:gdLst/>
                <a:ahLst/>
                <a:cxnLst/>
                <a:rect l="l" t="t" r="r" b="b"/>
                <a:pathLst>
                  <a:path w="12347" h="46530" extrusionOk="0">
                    <a:moveTo>
                      <a:pt x="12347" y="0"/>
                    </a:moveTo>
                    <a:cubicBezTo>
                      <a:pt x="4453" y="13978"/>
                      <a:pt x="0" y="29789"/>
                      <a:pt x="0" y="46530"/>
                    </a:cubicBezTo>
                    <a:lnTo>
                      <a:pt x="12347" y="46530"/>
                    </a:lnTo>
                    <a:lnTo>
                      <a:pt x="123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4"/>
              <p:cNvSpPr/>
              <p:nvPr/>
            </p:nvSpPr>
            <p:spPr>
              <a:xfrm>
                <a:off x="9063566" y="3776843"/>
                <a:ext cx="158323" cy="963618"/>
              </a:xfrm>
              <a:custGeom>
                <a:avLst/>
                <a:gdLst/>
                <a:ahLst/>
                <a:cxnLst/>
                <a:rect l="l" t="t" r="r" b="b"/>
                <a:pathLst>
                  <a:path w="4918" h="29933" extrusionOk="0">
                    <a:moveTo>
                      <a:pt x="4918" y="0"/>
                    </a:moveTo>
                    <a:cubicBezTo>
                      <a:pt x="1715" y="9478"/>
                      <a:pt x="1" y="19527"/>
                      <a:pt x="1" y="29933"/>
                    </a:cubicBezTo>
                    <a:lnTo>
                      <a:pt x="4918" y="29933"/>
                    </a:lnTo>
                    <a:lnTo>
                      <a:pt x="49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4"/>
              <p:cNvSpPr/>
              <p:nvPr/>
            </p:nvSpPr>
            <p:spPr>
              <a:xfrm>
                <a:off x="7469906" y="-67050"/>
                <a:ext cx="1752045" cy="3237310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10056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49840"/>
                      <a:pt x="21741" y="82297"/>
                      <a:pt x="54424" y="100561"/>
                    </a:cubicBezTo>
                    <a:lnTo>
                      <a:pt x="5442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4"/>
              <p:cNvSpPr/>
              <p:nvPr/>
            </p:nvSpPr>
            <p:spPr>
              <a:xfrm>
                <a:off x="7709054" y="-67050"/>
                <a:ext cx="1512887" cy="3091671"/>
              </a:xfrm>
              <a:custGeom>
                <a:avLst/>
                <a:gdLst/>
                <a:ahLst/>
                <a:cxnLst/>
                <a:rect l="l" t="t" r="r" b="b"/>
                <a:pathLst>
                  <a:path w="46995" h="96037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46959"/>
                      <a:pt x="18491" y="77213"/>
                      <a:pt x="46995" y="96036"/>
                    </a:cubicBezTo>
                    <a:lnTo>
                      <a:pt x="4699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4"/>
              <p:cNvSpPr/>
              <p:nvPr/>
            </p:nvSpPr>
            <p:spPr>
              <a:xfrm>
                <a:off x="7948622" y="-67050"/>
                <a:ext cx="1273310" cy="2919570"/>
              </a:xfrm>
              <a:custGeom>
                <a:avLst/>
                <a:gdLst/>
                <a:ahLst/>
                <a:cxnLst/>
                <a:rect l="l" t="t" r="r" b="b"/>
                <a:pathLst>
                  <a:path w="39553" h="9069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43899"/>
                      <a:pt x="15312" y="71748"/>
                      <a:pt x="39553" y="90691"/>
                    </a:cubicBezTo>
                    <a:lnTo>
                      <a:pt x="395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4"/>
              <p:cNvSpPr/>
              <p:nvPr/>
            </p:nvSpPr>
            <p:spPr>
              <a:xfrm>
                <a:off x="8187771" y="-67050"/>
                <a:ext cx="1034152" cy="2715276"/>
              </a:xfrm>
              <a:custGeom>
                <a:avLst/>
                <a:gdLst/>
                <a:ahLst/>
                <a:cxnLst/>
                <a:rect l="l" t="t" r="r" b="b"/>
                <a:pathLst>
                  <a:path w="32124" h="84345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40589"/>
                      <a:pt x="12228" y="65783"/>
                      <a:pt x="32124" y="84345"/>
                    </a:cubicBezTo>
                    <a:lnTo>
                      <a:pt x="3212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4"/>
              <p:cNvSpPr/>
              <p:nvPr/>
            </p:nvSpPr>
            <p:spPr>
              <a:xfrm>
                <a:off x="8426952" y="-67050"/>
                <a:ext cx="794962" cy="2469197"/>
              </a:xfrm>
              <a:custGeom>
                <a:avLst/>
                <a:gdLst/>
                <a:ahLst/>
                <a:cxnLst/>
                <a:rect l="l" t="t" r="r" b="b"/>
                <a:pathLst>
                  <a:path w="24694" h="76701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36946"/>
                      <a:pt x="9228" y="59127"/>
                      <a:pt x="24694" y="76701"/>
                    </a:cubicBezTo>
                    <a:lnTo>
                      <a:pt x="2469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>
                <a:off x="8666101" y="-67050"/>
                <a:ext cx="555804" cy="2163722"/>
              </a:xfrm>
              <a:custGeom>
                <a:avLst/>
                <a:gdLst/>
                <a:ahLst/>
                <a:cxnLst/>
                <a:rect l="l" t="t" r="r" b="b"/>
                <a:pathLst>
                  <a:path w="17265" h="67212" extrusionOk="0">
                    <a:moveTo>
                      <a:pt x="1" y="1"/>
                    </a:moveTo>
                    <a:lnTo>
                      <a:pt x="1" y="12848"/>
                    </a:lnTo>
                    <a:cubicBezTo>
                      <a:pt x="1" y="32791"/>
                      <a:pt x="6323" y="51412"/>
                      <a:pt x="17265" y="67211"/>
                    </a:cubicBezTo>
                    <a:lnTo>
                      <a:pt x="1726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4"/>
              <p:cNvSpPr/>
              <p:nvPr/>
            </p:nvSpPr>
            <p:spPr>
              <a:xfrm>
                <a:off x="8905282" y="-67050"/>
                <a:ext cx="316613" cy="1758580"/>
              </a:xfrm>
              <a:custGeom>
                <a:avLst/>
                <a:gdLst/>
                <a:ahLst/>
                <a:cxnLst/>
                <a:rect l="l" t="t" r="r" b="b"/>
                <a:pathLst>
                  <a:path w="9835" h="54627" extrusionOk="0">
                    <a:moveTo>
                      <a:pt x="0" y="1"/>
                    </a:moveTo>
                    <a:lnTo>
                      <a:pt x="0" y="12848"/>
                    </a:lnTo>
                    <a:cubicBezTo>
                      <a:pt x="0" y="27719"/>
                      <a:pt x="3513" y="41851"/>
                      <a:pt x="9835" y="54627"/>
                    </a:cubicBezTo>
                    <a:lnTo>
                      <a:pt x="98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4"/>
              <p:cNvSpPr/>
              <p:nvPr/>
            </p:nvSpPr>
            <p:spPr>
              <a:xfrm>
                <a:off x="-75662" y="2595585"/>
                <a:ext cx="876215" cy="2144922"/>
              </a:xfrm>
              <a:custGeom>
                <a:avLst/>
                <a:gdLst/>
                <a:ahLst/>
                <a:cxnLst/>
                <a:rect l="l" t="t" r="r" b="b"/>
                <a:pathLst>
                  <a:path w="27218" h="66628" extrusionOk="0">
                    <a:moveTo>
                      <a:pt x="0" y="0"/>
                    </a:moveTo>
                    <a:lnTo>
                      <a:pt x="0" y="66628"/>
                    </a:lnTo>
                    <a:lnTo>
                      <a:pt x="27218" y="66628"/>
                    </a:lnTo>
                    <a:cubicBezTo>
                      <a:pt x="27218" y="41244"/>
                      <a:pt x="16978" y="17991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4"/>
              <p:cNvSpPr/>
              <p:nvPr/>
            </p:nvSpPr>
            <p:spPr>
              <a:xfrm>
                <a:off x="-75662" y="2878450"/>
                <a:ext cx="636671" cy="1862046"/>
              </a:xfrm>
              <a:custGeom>
                <a:avLst/>
                <a:gdLst/>
                <a:ahLst/>
                <a:cxnLst/>
                <a:rect l="l" t="t" r="r" b="b"/>
                <a:pathLst>
                  <a:path w="19777" h="57841" extrusionOk="0">
                    <a:moveTo>
                      <a:pt x="0" y="0"/>
                    </a:moveTo>
                    <a:lnTo>
                      <a:pt x="0" y="57841"/>
                    </a:lnTo>
                    <a:lnTo>
                      <a:pt x="19776" y="57841"/>
                    </a:lnTo>
                    <a:cubicBezTo>
                      <a:pt x="19776" y="36409"/>
                      <a:pt x="12490" y="16502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4"/>
              <p:cNvSpPr/>
              <p:nvPr/>
            </p:nvSpPr>
            <p:spPr>
              <a:xfrm>
                <a:off x="-75662" y="3242565"/>
                <a:ext cx="397481" cy="1497917"/>
              </a:xfrm>
              <a:custGeom>
                <a:avLst/>
                <a:gdLst/>
                <a:ahLst/>
                <a:cxnLst/>
                <a:rect l="l" t="t" r="r" b="b"/>
                <a:pathLst>
                  <a:path w="12347" h="46530" extrusionOk="0">
                    <a:moveTo>
                      <a:pt x="0" y="0"/>
                    </a:moveTo>
                    <a:lnTo>
                      <a:pt x="0" y="46530"/>
                    </a:lnTo>
                    <a:lnTo>
                      <a:pt x="12347" y="46530"/>
                    </a:lnTo>
                    <a:cubicBezTo>
                      <a:pt x="12347" y="29789"/>
                      <a:pt x="7906" y="13978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-75662" y="3744868"/>
                <a:ext cx="158323" cy="963618"/>
              </a:xfrm>
              <a:custGeom>
                <a:avLst/>
                <a:gdLst/>
                <a:ahLst/>
                <a:cxnLst/>
                <a:rect l="l" t="t" r="r" b="b"/>
                <a:pathLst>
                  <a:path w="4918" h="29933" extrusionOk="0">
                    <a:moveTo>
                      <a:pt x="0" y="0"/>
                    </a:moveTo>
                    <a:lnTo>
                      <a:pt x="0" y="29933"/>
                    </a:lnTo>
                    <a:lnTo>
                      <a:pt x="4917" y="29933"/>
                    </a:lnTo>
                    <a:cubicBezTo>
                      <a:pt x="4917" y="19527"/>
                      <a:pt x="3203" y="9478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4"/>
              <p:cNvSpPr/>
              <p:nvPr/>
            </p:nvSpPr>
            <p:spPr>
              <a:xfrm>
                <a:off x="-75662" y="-67050"/>
                <a:ext cx="1752045" cy="3237310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100561" extrusionOk="0">
                    <a:moveTo>
                      <a:pt x="0" y="1"/>
                    </a:moveTo>
                    <a:lnTo>
                      <a:pt x="0" y="100561"/>
                    </a:lnTo>
                    <a:cubicBezTo>
                      <a:pt x="32683" y="82297"/>
                      <a:pt x="54423" y="49840"/>
                      <a:pt x="54423" y="12848"/>
                    </a:cubicBezTo>
                    <a:lnTo>
                      <a:pt x="5442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4"/>
              <p:cNvSpPr/>
              <p:nvPr/>
            </p:nvSpPr>
            <p:spPr>
              <a:xfrm>
                <a:off x="-75662" y="-67050"/>
                <a:ext cx="1512854" cy="3091671"/>
              </a:xfrm>
              <a:custGeom>
                <a:avLst/>
                <a:gdLst/>
                <a:ahLst/>
                <a:cxnLst/>
                <a:rect l="l" t="t" r="r" b="b"/>
                <a:pathLst>
                  <a:path w="46994" h="96037" extrusionOk="0">
                    <a:moveTo>
                      <a:pt x="0" y="1"/>
                    </a:moveTo>
                    <a:lnTo>
                      <a:pt x="0" y="96036"/>
                    </a:lnTo>
                    <a:cubicBezTo>
                      <a:pt x="28504" y="77213"/>
                      <a:pt x="46994" y="46959"/>
                      <a:pt x="46994" y="12848"/>
                    </a:cubicBezTo>
                    <a:lnTo>
                      <a:pt x="4699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4"/>
              <p:cNvSpPr/>
              <p:nvPr/>
            </p:nvSpPr>
            <p:spPr>
              <a:xfrm>
                <a:off x="-75662" y="-67050"/>
                <a:ext cx="1273696" cy="2919570"/>
              </a:xfrm>
              <a:custGeom>
                <a:avLst/>
                <a:gdLst/>
                <a:ahLst/>
                <a:cxnLst/>
                <a:rect l="l" t="t" r="r" b="b"/>
                <a:pathLst>
                  <a:path w="39565" h="90691" extrusionOk="0">
                    <a:moveTo>
                      <a:pt x="0" y="1"/>
                    </a:moveTo>
                    <a:lnTo>
                      <a:pt x="0" y="90691"/>
                    </a:lnTo>
                    <a:cubicBezTo>
                      <a:pt x="24241" y="71748"/>
                      <a:pt x="39564" y="43899"/>
                      <a:pt x="39564" y="12848"/>
                    </a:cubicBezTo>
                    <a:lnTo>
                      <a:pt x="3956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4"/>
              <p:cNvSpPr/>
              <p:nvPr/>
            </p:nvSpPr>
            <p:spPr>
              <a:xfrm>
                <a:off x="-75662" y="-67050"/>
                <a:ext cx="1034506" cy="2715276"/>
              </a:xfrm>
              <a:custGeom>
                <a:avLst/>
                <a:gdLst/>
                <a:ahLst/>
                <a:cxnLst/>
                <a:rect l="l" t="t" r="r" b="b"/>
                <a:pathLst>
                  <a:path w="32135" h="84345" extrusionOk="0">
                    <a:moveTo>
                      <a:pt x="0" y="1"/>
                    </a:moveTo>
                    <a:lnTo>
                      <a:pt x="0" y="84345"/>
                    </a:lnTo>
                    <a:cubicBezTo>
                      <a:pt x="19907" y="65783"/>
                      <a:pt x="32135" y="40589"/>
                      <a:pt x="32135" y="12848"/>
                    </a:cubicBezTo>
                    <a:lnTo>
                      <a:pt x="3213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4"/>
              <p:cNvSpPr/>
              <p:nvPr/>
            </p:nvSpPr>
            <p:spPr>
              <a:xfrm>
                <a:off x="-75662" y="-67050"/>
                <a:ext cx="795348" cy="2469197"/>
              </a:xfrm>
              <a:custGeom>
                <a:avLst/>
                <a:gdLst/>
                <a:ahLst/>
                <a:cxnLst/>
                <a:rect l="l" t="t" r="r" b="b"/>
                <a:pathLst>
                  <a:path w="24706" h="76701" extrusionOk="0">
                    <a:moveTo>
                      <a:pt x="0" y="1"/>
                    </a:moveTo>
                    <a:lnTo>
                      <a:pt x="0" y="76701"/>
                    </a:lnTo>
                    <a:cubicBezTo>
                      <a:pt x="15466" y="59127"/>
                      <a:pt x="24705" y="36946"/>
                      <a:pt x="24705" y="12848"/>
                    </a:cubicBezTo>
                    <a:lnTo>
                      <a:pt x="2470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4"/>
              <p:cNvSpPr/>
              <p:nvPr/>
            </p:nvSpPr>
            <p:spPr>
              <a:xfrm>
                <a:off x="-75662" y="-67050"/>
                <a:ext cx="555804" cy="2163722"/>
              </a:xfrm>
              <a:custGeom>
                <a:avLst/>
                <a:gdLst/>
                <a:ahLst/>
                <a:cxnLst/>
                <a:rect l="l" t="t" r="r" b="b"/>
                <a:pathLst>
                  <a:path w="17265" h="67212" extrusionOk="0">
                    <a:moveTo>
                      <a:pt x="0" y="1"/>
                    </a:moveTo>
                    <a:lnTo>
                      <a:pt x="0" y="67211"/>
                    </a:lnTo>
                    <a:cubicBezTo>
                      <a:pt x="10954" y="51412"/>
                      <a:pt x="17264" y="32791"/>
                      <a:pt x="17264" y="12848"/>
                    </a:cubicBezTo>
                    <a:lnTo>
                      <a:pt x="1726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4"/>
              <p:cNvSpPr/>
              <p:nvPr/>
            </p:nvSpPr>
            <p:spPr>
              <a:xfrm>
                <a:off x="-75662" y="-67050"/>
                <a:ext cx="316613" cy="1758580"/>
              </a:xfrm>
              <a:custGeom>
                <a:avLst/>
                <a:gdLst/>
                <a:ahLst/>
                <a:cxnLst/>
                <a:rect l="l" t="t" r="r" b="b"/>
                <a:pathLst>
                  <a:path w="9835" h="54627" extrusionOk="0">
                    <a:moveTo>
                      <a:pt x="0" y="1"/>
                    </a:moveTo>
                    <a:lnTo>
                      <a:pt x="0" y="54627"/>
                    </a:lnTo>
                    <a:cubicBezTo>
                      <a:pt x="6322" y="41851"/>
                      <a:pt x="9835" y="27719"/>
                      <a:pt x="9835" y="12848"/>
                    </a:cubicBezTo>
                    <a:lnTo>
                      <a:pt x="98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4"/>
              <p:cNvSpPr/>
              <p:nvPr/>
            </p:nvSpPr>
            <p:spPr>
              <a:xfrm>
                <a:off x="7469906" y="-66664"/>
                <a:ext cx="1752045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24338" extrusionOk="0">
                    <a:moveTo>
                      <a:pt x="0" y="1"/>
                    </a:moveTo>
                    <a:cubicBezTo>
                      <a:pt x="0" y="13431"/>
                      <a:pt x="12192" y="24337"/>
                      <a:pt x="27218" y="24337"/>
                    </a:cubicBezTo>
                    <a:cubicBezTo>
                      <a:pt x="42244" y="24337"/>
                      <a:pt x="54424" y="13431"/>
                      <a:pt x="544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4"/>
              <p:cNvSpPr/>
              <p:nvPr/>
            </p:nvSpPr>
            <p:spPr>
              <a:xfrm>
                <a:off x="7503256" y="-67050"/>
                <a:ext cx="1685728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4" h="17694" extrusionOk="0">
                    <a:moveTo>
                      <a:pt x="0" y="1"/>
                    </a:moveTo>
                    <a:cubicBezTo>
                      <a:pt x="3227" y="10216"/>
                      <a:pt x="13728" y="17693"/>
                      <a:pt x="26182" y="17693"/>
                    </a:cubicBezTo>
                    <a:cubicBezTo>
                      <a:pt x="38636" y="17693"/>
                      <a:pt x="49125" y="10216"/>
                      <a:pt x="52364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4"/>
              <p:cNvSpPr/>
              <p:nvPr/>
            </p:nvSpPr>
            <p:spPr>
              <a:xfrm>
                <a:off x="7612094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1" y="1"/>
                    </a:moveTo>
                    <a:cubicBezTo>
                      <a:pt x="4858" y="6656"/>
                      <a:pt x="13252" y="11050"/>
                      <a:pt x="22801" y="11050"/>
                    </a:cubicBezTo>
                    <a:cubicBezTo>
                      <a:pt x="32338" y="11050"/>
                      <a:pt x="40732" y="6656"/>
                      <a:pt x="455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4"/>
              <p:cNvSpPr/>
              <p:nvPr/>
            </p:nvSpPr>
            <p:spPr>
              <a:xfrm>
                <a:off x="7843582" y="-67050"/>
                <a:ext cx="1004664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8" h="4407" extrusionOk="0">
                    <a:moveTo>
                      <a:pt x="1" y="1"/>
                    </a:moveTo>
                    <a:cubicBezTo>
                      <a:pt x="4418" y="2775"/>
                      <a:pt x="9800" y="4406"/>
                      <a:pt x="15610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4"/>
              <p:cNvSpPr/>
              <p:nvPr/>
            </p:nvSpPr>
            <p:spPr>
              <a:xfrm>
                <a:off x="5855160" y="-66664"/>
                <a:ext cx="1751658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12" h="24338" extrusionOk="0">
                    <a:moveTo>
                      <a:pt x="0" y="1"/>
                    </a:moveTo>
                    <a:cubicBezTo>
                      <a:pt x="0" y="13431"/>
                      <a:pt x="12180" y="24337"/>
                      <a:pt x="27206" y="24337"/>
                    </a:cubicBezTo>
                    <a:cubicBezTo>
                      <a:pt x="42232" y="24337"/>
                      <a:pt x="54412" y="13431"/>
                      <a:pt x="544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4"/>
              <p:cNvSpPr/>
              <p:nvPr/>
            </p:nvSpPr>
            <p:spPr>
              <a:xfrm>
                <a:off x="5888123" y="-67050"/>
                <a:ext cx="1685728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4" h="17694" extrusionOk="0">
                    <a:moveTo>
                      <a:pt x="0" y="1"/>
                    </a:moveTo>
                    <a:cubicBezTo>
                      <a:pt x="3239" y="10216"/>
                      <a:pt x="13728" y="17693"/>
                      <a:pt x="26182" y="17693"/>
                    </a:cubicBezTo>
                    <a:cubicBezTo>
                      <a:pt x="38636" y="17693"/>
                      <a:pt x="49137" y="10216"/>
                      <a:pt x="523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4"/>
              <p:cNvSpPr/>
              <p:nvPr/>
            </p:nvSpPr>
            <p:spPr>
              <a:xfrm>
                <a:off x="5997348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1" y="1"/>
                    </a:moveTo>
                    <a:cubicBezTo>
                      <a:pt x="4858" y="6656"/>
                      <a:pt x="13252" y="11050"/>
                      <a:pt x="22789" y="11050"/>
                    </a:cubicBezTo>
                    <a:cubicBezTo>
                      <a:pt x="32338" y="11050"/>
                      <a:pt x="40732" y="6656"/>
                      <a:pt x="455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4"/>
              <p:cNvSpPr/>
              <p:nvPr/>
            </p:nvSpPr>
            <p:spPr>
              <a:xfrm>
                <a:off x="6228836" y="-67050"/>
                <a:ext cx="1004664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8" h="4407" extrusionOk="0">
                    <a:moveTo>
                      <a:pt x="1" y="1"/>
                    </a:moveTo>
                    <a:cubicBezTo>
                      <a:pt x="4418" y="2775"/>
                      <a:pt x="9788" y="4406"/>
                      <a:pt x="15598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4"/>
              <p:cNvSpPr/>
              <p:nvPr/>
            </p:nvSpPr>
            <p:spPr>
              <a:xfrm>
                <a:off x="-75662" y="-66664"/>
                <a:ext cx="1752045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4" h="24338" extrusionOk="0">
                    <a:moveTo>
                      <a:pt x="0" y="1"/>
                    </a:moveTo>
                    <a:cubicBezTo>
                      <a:pt x="0" y="13431"/>
                      <a:pt x="12180" y="24337"/>
                      <a:pt x="27218" y="24337"/>
                    </a:cubicBezTo>
                    <a:cubicBezTo>
                      <a:pt x="42243" y="24337"/>
                      <a:pt x="54423" y="13431"/>
                      <a:pt x="5442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4"/>
              <p:cNvSpPr/>
              <p:nvPr/>
            </p:nvSpPr>
            <p:spPr>
              <a:xfrm>
                <a:off x="-42731" y="-67050"/>
                <a:ext cx="1686147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77" h="17694" extrusionOk="0">
                    <a:moveTo>
                      <a:pt x="1" y="1"/>
                    </a:moveTo>
                    <a:cubicBezTo>
                      <a:pt x="3239" y="10216"/>
                      <a:pt x="13741" y="17693"/>
                      <a:pt x="26195" y="17693"/>
                    </a:cubicBezTo>
                    <a:cubicBezTo>
                      <a:pt x="38637" y="17693"/>
                      <a:pt x="49138" y="10216"/>
                      <a:pt x="5237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4"/>
              <p:cNvSpPr/>
              <p:nvPr/>
            </p:nvSpPr>
            <p:spPr>
              <a:xfrm>
                <a:off x="66526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0" y="1"/>
                    </a:moveTo>
                    <a:cubicBezTo>
                      <a:pt x="4858" y="6656"/>
                      <a:pt x="13252" y="11050"/>
                      <a:pt x="22801" y="11050"/>
                    </a:cubicBezTo>
                    <a:cubicBezTo>
                      <a:pt x="32338" y="11050"/>
                      <a:pt x="40732" y="6656"/>
                      <a:pt x="455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4"/>
              <p:cNvSpPr/>
              <p:nvPr/>
            </p:nvSpPr>
            <p:spPr>
              <a:xfrm>
                <a:off x="298014" y="-67050"/>
                <a:ext cx="1004631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7" h="4407" extrusionOk="0">
                    <a:moveTo>
                      <a:pt x="1" y="1"/>
                    </a:moveTo>
                    <a:cubicBezTo>
                      <a:pt x="4418" y="2775"/>
                      <a:pt x="9799" y="4406"/>
                      <a:pt x="15610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4"/>
              <p:cNvSpPr/>
              <p:nvPr/>
            </p:nvSpPr>
            <p:spPr>
              <a:xfrm>
                <a:off x="1539438" y="-66664"/>
                <a:ext cx="1752077" cy="783501"/>
              </a:xfrm>
              <a:custGeom>
                <a:avLst/>
                <a:gdLst/>
                <a:ahLst/>
                <a:cxnLst/>
                <a:rect l="l" t="t" r="r" b="b"/>
                <a:pathLst>
                  <a:path w="54425" h="24338" extrusionOk="0">
                    <a:moveTo>
                      <a:pt x="1" y="1"/>
                    </a:moveTo>
                    <a:cubicBezTo>
                      <a:pt x="1" y="13431"/>
                      <a:pt x="12181" y="24337"/>
                      <a:pt x="27207" y="24337"/>
                    </a:cubicBezTo>
                    <a:cubicBezTo>
                      <a:pt x="42232" y="24337"/>
                      <a:pt x="54424" y="13431"/>
                      <a:pt x="544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4"/>
              <p:cNvSpPr/>
              <p:nvPr/>
            </p:nvSpPr>
            <p:spPr>
              <a:xfrm>
                <a:off x="1572401" y="-67050"/>
                <a:ext cx="1685760" cy="569614"/>
              </a:xfrm>
              <a:custGeom>
                <a:avLst/>
                <a:gdLst/>
                <a:ahLst/>
                <a:cxnLst/>
                <a:rect l="l" t="t" r="r" b="b"/>
                <a:pathLst>
                  <a:path w="52365" h="17694" extrusionOk="0">
                    <a:moveTo>
                      <a:pt x="1" y="1"/>
                    </a:moveTo>
                    <a:cubicBezTo>
                      <a:pt x="3239" y="10216"/>
                      <a:pt x="13729" y="17693"/>
                      <a:pt x="26183" y="17693"/>
                    </a:cubicBezTo>
                    <a:cubicBezTo>
                      <a:pt x="38637" y="17693"/>
                      <a:pt x="49138" y="10216"/>
                      <a:pt x="523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4"/>
              <p:cNvSpPr/>
              <p:nvPr/>
            </p:nvSpPr>
            <p:spPr>
              <a:xfrm>
                <a:off x="1681659" y="-67050"/>
                <a:ext cx="1467656" cy="355727"/>
              </a:xfrm>
              <a:custGeom>
                <a:avLst/>
                <a:gdLst/>
                <a:ahLst/>
                <a:cxnLst/>
                <a:rect l="l" t="t" r="r" b="b"/>
                <a:pathLst>
                  <a:path w="45590" h="11050" extrusionOk="0">
                    <a:moveTo>
                      <a:pt x="0" y="1"/>
                    </a:moveTo>
                    <a:cubicBezTo>
                      <a:pt x="4858" y="6656"/>
                      <a:pt x="13252" y="11050"/>
                      <a:pt x="22789" y="11050"/>
                    </a:cubicBezTo>
                    <a:cubicBezTo>
                      <a:pt x="32338" y="11050"/>
                      <a:pt x="40731" y="6656"/>
                      <a:pt x="455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4"/>
              <p:cNvSpPr/>
              <p:nvPr/>
            </p:nvSpPr>
            <p:spPr>
              <a:xfrm>
                <a:off x="1913146" y="-67050"/>
                <a:ext cx="1004631" cy="141872"/>
              </a:xfrm>
              <a:custGeom>
                <a:avLst/>
                <a:gdLst/>
                <a:ahLst/>
                <a:cxnLst/>
                <a:rect l="l" t="t" r="r" b="b"/>
                <a:pathLst>
                  <a:path w="31207" h="4407" extrusionOk="0">
                    <a:moveTo>
                      <a:pt x="1" y="1"/>
                    </a:moveTo>
                    <a:cubicBezTo>
                      <a:pt x="4418" y="2775"/>
                      <a:pt x="9799" y="4406"/>
                      <a:pt x="15598" y="4406"/>
                    </a:cubicBezTo>
                    <a:cubicBezTo>
                      <a:pt x="21408" y="4406"/>
                      <a:pt x="26790" y="2775"/>
                      <a:pt x="312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4"/>
              <p:cNvSpPr/>
              <p:nvPr/>
            </p:nvSpPr>
            <p:spPr>
              <a:xfrm>
                <a:off x="3154184" y="-67050"/>
                <a:ext cx="2837930" cy="1269125"/>
              </a:xfrm>
              <a:custGeom>
                <a:avLst/>
                <a:gdLst/>
                <a:ahLst/>
                <a:cxnLst/>
                <a:rect l="l" t="t" r="r" b="b"/>
                <a:pathLst>
                  <a:path w="88155" h="39423" extrusionOk="0">
                    <a:moveTo>
                      <a:pt x="1" y="1"/>
                    </a:moveTo>
                    <a:cubicBezTo>
                      <a:pt x="1" y="21777"/>
                      <a:pt x="19742" y="39422"/>
                      <a:pt x="44078" y="39422"/>
                    </a:cubicBezTo>
                    <a:cubicBezTo>
                      <a:pt x="68426" y="39422"/>
                      <a:pt x="88155" y="21777"/>
                      <a:pt x="881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4"/>
              <p:cNvSpPr/>
              <p:nvPr/>
            </p:nvSpPr>
            <p:spPr>
              <a:xfrm>
                <a:off x="3236980" y="-67050"/>
                <a:ext cx="2672364" cy="841383"/>
              </a:xfrm>
              <a:custGeom>
                <a:avLst/>
                <a:gdLst/>
                <a:ahLst/>
                <a:cxnLst/>
                <a:rect l="l" t="t" r="r" b="b"/>
                <a:pathLst>
                  <a:path w="83012" h="26136" extrusionOk="0">
                    <a:moveTo>
                      <a:pt x="1" y="1"/>
                    </a:moveTo>
                    <a:cubicBezTo>
                      <a:pt x="6109" y="15241"/>
                      <a:pt x="22384" y="26135"/>
                      <a:pt x="41506" y="26135"/>
                    </a:cubicBezTo>
                    <a:cubicBezTo>
                      <a:pt x="60639" y="26135"/>
                      <a:pt x="76915" y="15241"/>
                      <a:pt x="83011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4"/>
              <p:cNvSpPr/>
              <p:nvPr/>
            </p:nvSpPr>
            <p:spPr>
              <a:xfrm>
                <a:off x="3348909" y="-67050"/>
                <a:ext cx="2448497" cy="627496"/>
              </a:xfrm>
              <a:custGeom>
                <a:avLst/>
                <a:gdLst/>
                <a:ahLst/>
                <a:cxnLst/>
                <a:rect l="l" t="t" r="r" b="b"/>
                <a:pathLst>
                  <a:path w="76058" h="19492" extrusionOk="0">
                    <a:moveTo>
                      <a:pt x="0" y="1"/>
                    </a:moveTo>
                    <a:cubicBezTo>
                      <a:pt x="7656" y="11657"/>
                      <a:pt x="21825" y="19491"/>
                      <a:pt x="38029" y="19491"/>
                    </a:cubicBezTo>
                    <a:cubicBezTo>
                      <a:pt x="54233" y="19491"/>
                      <a:pt x="68402" y="11657"/>
                      <a:pt x="7605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4"/>
              <p:cNvSpPr/>
              <p:nvPr/>
            </p:nvSpPr>
            <p:spPr>
              <a:xfrm>
                <a:off x="3525606" y="-67050"/>
                <a:ext cx="2095088" cy="413609"/>
              </a:xfrm>
              <a:custGeom>
                <a:avLst/>
                <a:gdLst/>
                <a:ahLst/>
                <a:cxnLst/>
                <a:rect l="l" t="t" r="r" b="b"/>
                <a:pathLst>
                  <a:path w="65080" h="12848" extrusionOk="0">
                    <a:moveTo>
                      <a:pt x="0" y="1"/>
                    </a:moveTo>
                    <a:cubicBezTo>
                      <a:pt x="8061" y="7895"/>
                      <a:pt x="19657" y="12848"/>
                      <a:pt x="32540" y="12848"/>
                    </a:cubicBezTo>
                    <a:cubicBezTo>
                      <a:pt x="45434" y="12848"/>
                      <a:pt x="57019" y="7895"/>
                      <a:pt x="65080" y="1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34"/>
              <p:cNvSpPr/>
              <p:nvPr/>
            </p:nvSpPr>
            <p:spPr>
              <a:xfrm>
                <a:off x="3809598" y="-67050"/>
                <a:ext cx="1527083" cy="199368"/>
              </a:xfrm>
              <a:custGeom>
                <a:avLst/>
                <a:gdLst/>
                <a:ahLst/>
                <a:cxnLst/>
                <a:rect l="l" t="t" r="r" b="b"/>
                <a:pathLst>
                  <a:path w="47436" h="6193" extrusionOk="0">
                    <a:moveTo>
                      <a:pt x="1" y="1"/>
                    </a:moveTo>
                    <a:cubicBezTo>
                      <a:pt x="6847" y="3930"/>
                      <a:pt x="14991" y="6192"/>
                      <a:pt x="23718" y="6192"/>
                    </a:cubicBezTo>
                    <a:cubicBezTo>
                      <a:pt x="32457" y="6192"/>
                      <a:pt x="40589" y="3930"/>
                      <a:pt x="474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41" name="Google Shape;1141;p34"/>
            <p:cNvGrpSpPr/>
            <p:nvPr/>
          </p:nvGrpSpPr>
          <p:grpSpPr>
            <a:xfrm>
              <a:off x="-599700" y="4481025"/>
              <a:ext cx="10345688" cy="662506"/>
              <a:chOff x="-599700" y="4481025"/>
              <a:chExt cx="10345688" cy="662506"/>
            </a:xfrm>
          </p:grpSpPr>
          <p:sp>
            <p:nvSpPr>
              <p:cNvPr id="1142" name="Google Shape;1142;p34"/>
              <p:cNvSpPr/>
              <p:nvPr/>
            </p:nvSpPr>
            <p:spPr>
              <a:xfrm>
                <a:off x="-106525" y="4481025"/>
                <a:ext cx="942732" cy="662481"/>
              </a:xfrm>
              <a:custGeom>
                <a:avLst/>
                <a:gdLst/>
                <a:ahLst/>
                <a:cxnLst/>
                <a:rect l="l" t="t" r="r" b="b"/>
                <a:pathLst>
                  <a:path w="33660" h="19194" extrusionOk="0">
                    <a:moveTo>
                      <a:pt x="5096" y="1"/>
                    </a:moveTo>
                    <a:cubicBezTo>
                      <a:pt x="2286" y="1"/>
                      <a:pt x="0" y="2334"/>
                      <a:pt x="0" y="5204"/>
                    </a:cubicBezTo>
                    <a:lnTo>
                      <a:pt x="0" y="19193"/>
                    </a:lnTo>
                    <a:lnTo>
                      <a:pt x="33659" y="19193"/>
                    </a:lnTo>
                    <a:lnTo>
                      <a:pt x="33659" y="5204"/>
                    </a:lnTo>
                    <a:cubicBezTo>
                      <a:pt x="33659" y="2334"/>
                      <a:pt x="31373" y="1"/>
                      <a:pt x="285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3" name="Google Shape;1143;p34"/>
              <p:cNvSpPr/>
              <p:nvPr/>
            </p:nvSpPr>
            <p:spPr>
              <a:xfrm>
                <a:off x="8310100" y="4481050"/>
                <a:ext cx="942704" cy="662481"/>
              </a:xfrm>
              <a:custGeom>
                <a:avLst/>
                <a:gdLst/>
                <a:ahLst/>
                <a:cxnLst/>
                <a:rect l="l" t="t" r="r" b="b"/>
                <a:pathLst>
                  <a:path w="33659" h="19194" extrusionOk="0">
                    <a:moveTo>
                      <a:pt x="5084" y="1"/>
                    </a:moveTo>
                    <a:cubicBezTo>
                      <a:pt x="2286" y="1"/>
                      <a:pt x="0" y="2334"/>
                      <a:pt x="0" y="5204"/>
                    </a:cubicBezTo>
                    <a:lnTo>
                      <a:pt x="0" y="19193"/>
                    </a:lnTo>
                    <a:lnTo>
                      <a:pt x="33659" y="19193"/>
                    </a:lnTo>
                    <a:lnTo>
                      <a:pt x="33659" y="5204"/>
                    </a:lnTo>
                    <a:cubicBezTo>
                      <a:pt x="33659" y="2334"/>
                      <a:pt x="31373" y="1"/>
                      <a:pt x="285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4" name="Google Shape;1144;p34"/>
              <p:cNvSpPr/>
              <p:nvPr/>
            </p:nvSpPr>
            <p:spPr>
              <a:xfrm>
                <a:off x="-599700" y="4785352"/>
                <a:ext cx="1052438" cy="358160"/>
              </a:xfrm>
              <a:custGeom>
                <a:avLst/>
                <a:gdLst/>
                <a:ahLst/>
                <a:cxnLst/>
                <a:rect l="l" t="t" r="r" b="b"/>
                <a:pathLst>
                  <a:path w="37577" h="12788" extrusionOk="0">
                    <a:moveTo>
                      <a:pt x="5096" y="0"/>
                    </a:moveTo>
                    <a:cubicBezTo>
                      <a:pt x="2286" y="0"/>
                      <a:pt x="0" y="2322"/>
                      <a:pt x="0" y="5191"/>
                    </a:cubicBezTo>
                    <a:lnTo>
                      <a:pt x="0" y="12787"/>
                    </a:lnTo>
                    <a:lnTo>
                      <a:pt x="37576" y="12787"/>
                    </a:lnTo>
                    <a:lnTo>
                      <a:pt x="37576" y="5191"/>
                    </a:lnTo>
                    <a:cubicBezTo>
                      <a:pt x="37576" y="2322"/>
                      <a:pt x="35290" y="0"/>
                      <a:pt x="324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  <p:sp>
            <p:nvSpPr>
              <p:cNvPr id="1145" name="Google Shape;1145;p34"/>
              <p:cNvSpPr/>
              <p:nvPr/>
            </p:nvSpPr>
            <p:spPr>
              <a:xfrm>
                <a:off x="8693550" y="4785350"/>
                <a:ext cx="1052438" cy="358160"/>
              </a:xfrm>
              <a:custGeom>
                <a:avLst/>
                <a:gdLst/>
                <a:ahLst/>
                <a:cxnLst/>
                <a:rect l="l" t="t" r="r" b="b"/>
                <a:pathLst>
                  <a:path w="37577" h="12788" extrusionOk="0">
                    <a:moveTo>
                      <a:pt x="5096" y="0"/>
                    </a:moveTo>
                    <a:cubicBezTo>
                      <a:pt x="2286" y="0"/>
                      <a:pt x="0" y="2322"/>
                      <a:pt x="0" y="5191"/>
                    </a:cubicBezTo>
                    <a:lnTo>
                      <a:pt x="0" y="12787"/>
                    </a:lnTo>
                    <a:lnTo>
                      <a:pt x="37576" y="12787"/>
                    </a:lnTo>
                    <a:lnTo>
                      <a:pt x="37576" y="5191"/>
                    </a:lnTo>
                    <a:cubicBezTo>
                      <a:pt x="37576" y="2322"/>
                      <a:pt x="35290" y="0"/>
                      <a:pt x="324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Barlow"/>
                  <a:ea typeface="Barlow"/>
                  <a:cs typeface="Barlow"/>
                  <a:sym typeface="Barlow"/>
                </a:endParaRPr>
              </a:p>
            </p:txBody>
          </p:sp>
        </p:grpSp>
      </p:grpSp>
      <p:sp>
        <p:nvSpPr>
          <p:cNvPr id="1146" name="Google Shape;1146;p34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47" name="Google Shape;1147;p34"/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1" name="Google Shape;1080;p34">
            <a:extLst>
              <a:ext uri="{FF2B5EF4-FFF2-40B4-BE49-F238E27FC236}">
                <a16:creationId xmlns:a16="http://schemas.microsoft.com/office/drawing/2014/main" id="{43EE76C0-104F-0347-B7FB-EC2E360CAF5D}"/>
              </a:ext>
            </a:extLst>
          </p:cNvPr>
          <p:cNvSpPr txBox="1">
            <a:spLocks/>
          </p:cNvSpPr>
          <p:nvPr/>
        </p:nvSpPr>
        <p:spPr>
          <a:xfrm>
            <a:off x="3277263" y="2975859"/>
            <a:ext cx="2124290" cy="493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Playfair Display"/>
              <a:buNone/>
              <a:defRPr sz="5200" b="1" i="0" u="none" strike="noStrike" cap="none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6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Šolsko</a:t>
            </a:r>
            <a:r>
              <a:rPr lang="en-US" sz="1600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leto</a:t>
            </a:r>
            <a:r>
              <a:rPr lang="en-US" sz="1600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 2022/23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36"/>
          <p:cNvSpPr txBox="1">
            <a:spLocks noGrp="1"/>
          </p:cNvSpPr>
          <p:nvPr>
            <p:ph type="subTitle" idx="1"/>
          </p:nvPr>
        </p:nvSpPr>
        <p:spPr>
          <a:xfrm>
            <a:off x="2391925" y="1351459"/>
            <a:ext cx="4360200" cy="24941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sl-SI" dirty="0">
                <a:latin typeface="Century Gothic" panose="020B0502020202020204" pitchFamily="34" charset="0"/>
              </a:rPr>
              <a:t>OBSEG:  7. razred: 35 ur</a:t>
            </a:r>
          </a:p>
          <a:p>
            <a:pPr marL="0" lvl="0" indent="0" algn="l"/>
            <a:r>
              <a:rPr lang="sl-SI" dirty="0">
                <a:latin typeface="Century Gothic" panose="020B0502020202020204" pitchFamily="34" charset="0"/>
              </a:rPr>
              <a:t>               8. razred: 35 ur</a:t>
            </a:r>
          </a:p>
          <a:p>
            <a:pPr marL="0" lvl="0" indent="0" algn="l"/>
            <a:r>
              <a:rPr lang="sl-SI" dirty="0">
                <a:latin typeface="Century Gothic" panose="020B0502020202020204" pitchFamily="34" charset="0"/>
              </a:rPr>
              <a:t>               9. razred: 32 ur</a:t>
            </a:r>
          </a:p>
          <a:p>
            <a:pPr marL="0" lvl="0" indent="0" algn="l"/>
            <a:endParaRPr lang="sl-SI" dirty="0">
              <a:latin typeface="Century Gothic" panose="020B0502020202020204" pitchFamily="34" charset="0"/>
            </a:endParaRPr>
          </a:p>
          <a:p>
            <a:pPr marL="0" lvl="0" indent="0" algn="l"/>
            <a:r>
              <a:rPr lang="sl-SI" dirty="0">
                <a:latin typeface="Century Gothic" panose="020B0502020202020204" pitchFamily="34" charset="0"/>
              </a:rPr>
              <a:t>Predmet se izvaja eno šolsko uro na teden.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grpSp>
        <p:nvGrpSpPr>
          <p:cNvPr id="1175" name="Google Shape;1175;p36"/>
          <p:cNvGrpSpPr/>
          <p:nvPr/>
        </p:nvGrpSpPr>
        <p:grpSpPr>
          <a:xfrm>
            <a:off x="1241218" y="1248168"/>
            <a:ext cx="913590" cy="3137049"/>
            <a:chOff x="1253675" y="797750"/>
            <a:chExt cx="1102304" cy="3785049"/>
          </a:xfrm>
        </p:grpSpPr>
        <p:sp>
          <p:nvSpPr>
            <p:cNvPr id="1176" name="Google Shape;1176;p36"/>
            <p:cNvSpPr/>
            <p:nvPr/>
          </p:nvSpPr>
          <p:spPr>
            <a:xfrm>
              <a:off x="1436553" y="1139506"/>
              <a:ext cx="736353" cy="2473928"/>
            </a:xfrm>
            <a:custGeom>
              <a:avLst/>
              <a:gdLst/>
              <a:ahLst/>
              <a:cxnLst/>
              <a:rect l="l" t="t" r="r" b="b"/>
              <a:pathLst>
                <a:path w="3805" h="12784" extrusionOk="0">
                  <a:moveTo>
                    <a:pt x="427" y="1"/>
                  </a:moveTo>
                  <a:lnTo>
                    <a:pt x="1" y="12784"/>
                  </a:lnTo>
                  <a:lnTo>
                    <a:pt x="3804" y="12784"/>
                  </a:lnTo>
                  <a:lnTo>
                    <a:pt x="33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1386237" y="1045068"/>
              <a:ext cx="836985" cy="104693"/>
            </a:xfrm>
            <a:custGeom>
              <a:avLst/>
              <a:gdLst/>
              <a:ahLst/>
              <a:cxnLst/>
              <a:rect l="l" t="t" r="r" b="b"/>
              <a:pathLst>
                <a:path w="4325" h="541" extrusionOk="0">
                  <a:moveTo>
                    <a:pt x="292" y="1"/>
                  </a:moveTo>
                  <a:cubicBezTo>
                    <a:pt x="126" y="1"/>
                    <a:pt x="1" y="125"/>
                    <a:pt x="1" y="271"/>
                  </a:cubicBezTo>
                  <a:cubicBezTo>
                    <a:pt x="1" y="416"/>
                    <a:pt x="126" y="541"/>
                    <a:pt x="292" y="541"/>
                  </a:cubicBezTo>
                  <a:lnTo>
                    <a:pt x="4033" y="541"/>
                  </a:lnTo>
                  <a:cubicBezTo>
                    <a:pt x="4199" y="541"/>
                    <a:pt x="4324" y="416"/>
                    <a:pt x="4324" y="271"/>
                  </a:cubicBezTo>
                  <a:cubicBezTo>
                    <a:pt x="4324" y="125"/>
                    <a:pt x="4199" y="1"/>
                    <a:pt x="40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1299927" y="922377"/>
              <a:ext cx="1009800" cy="122884"/>
            </a:xfrm>
            <a:custGeom>
              <a:avLst/>
              <a:gdLst/>
              <a:ahLst/>
              <a:cxnLst/>
              <a:rect l="l" t="t" r="r" b="b"/>
              <a:pathLst>
                <a:path w="5218" h="635" extrusionOk="0">
                  <a:moveTo>
                    <a:pt x="343" y="1"/>
                  </a:moveTo>
                  <a:cubicBezTo>
                    <a:pt x="156" y="1"/>
                    <a:pt x="0" y="146"/>
                    <a:pt x="0" y="323"/>
                  </a:cubicBezTo>
                  <a:cubicBezTo>
                    <a:pt x="0" y="499"/>
                    <a:pt x="156" y="635"/>
                    <a:pt x="343" y="635"/>
                  </a:cubicBezTo>
                  <a:lnTo>
                    <a:pt x="4874" y="635"/>
                  </a:lnTo>
                  <a:cubicBezTo>
                    <a:pt x="5061" y="635"/>
                    <a:pt x="5217" y="499"/>
                    <a:pt x="5217" y="323"/>
                  </a:cubicBezTo>
                  <a:cubicBezTo>
                    <a:pt x="5217" y="146"/>
                    <a:pt x="5061" y="1"/>
                    <a:pt x="4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1253675" y="797750"/>
              <a:ext cx="1102304" cy="124819"/>
            </a:xfrm>
            <a:custGeom>
              <a:avLst/>
              <a:gdLst/>
              <a:ahLst/>
              <a:cxnLst/>
              <a:rect l="l" t="t" r="r" b="b"/>
              <a:pathLst>
                <a:path w="5696" h="645" extrusionOk="0">
                  <a:moveTo>
                    <a:pt x="374" y="0"/>
                  </a:moveTo>
                  <a:cubicBezTo>
                    <a:pt x="166" y="0"/>
                    <a:pt x="0" y="146"/>
                    <a:pt x="0" y="322"/>
                  </a:cubicBezTo>
                  <a:cubicBezTo>
                    <a:pt x="0" y="499"/>
                    <a:pt x="166" y="645"/>
                    <a:pt x="374" y="645"/>
                  </a:cubicBezTo>
                  <a:lnTo>
                    <a:pt x="5321" y="645"/>
                  </a:lnTo>
                  <a:cubicBezTo>
                    <a:pt x="5529" y="645"/>
                    <a:pt x="5695" y="499"/>
                    <a:pt x="5695" y="322"/>
                  </a:cubicBezTo>
                  <a:cubicBezTo>
                    <a:pt x="5695" y="146"/>
                    <a:pt x="5529" y="0"/>
                    <a:pt x="53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1299927" y="4333354"/>
              <a:ext cx="1009800" cy="124819"/>
            </a:xfrm>
            <a:custGeom>
              <a:avLst/>
              <a:gdLst/>
              <a:ahLst/>
              <a:cxnLst/>
              <a:rect l="l" t="t" r="r" b="b"/>
              <a:pathLst>
                <a:path w="5218" h="645" extrusionOk="0">
                  <a:moveTo>
                    <a:pt x="343" y="0"/>
                  </a:moveTo>
                  <a:cubicBezTo>
                    <a:pt x="156" y="0"/>
                    <a:pt x="0" y="146"/>
                    <a:pt x="0" y="322"/>
                  </a:cubicBezTo>
                  <a:cubicBezTo>
                    <a:pt x="0" y="499"/>
                    <a:pt x="156" y="644"/>
                    <a:pt x="343" y="644"/>
                  </a:cubicBezTo>
                  <a:lnTo>
                    <a:pt x="4874" y="644"/>
                  </a:lnTo>
                  <a:cubicBezTo>
                    <a:pt x="5061" y="644"/>
                    <a:pt x="5217" y="499"/>
                    <a:pt x="5217" y="322"/>
                  </a:cubicBezTo>
                  <a:cubicBezTo>
                    <a:pt x="5217" y="146"/>
                    <a:pt x="5061" y="0"/>
                    <a:pt x="48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1253675" y="4457981"/>
              <a:ext cx="1102304" cy="124819"/>
            </a:xfrm>
            <a:custGeom>
              <a:avLst/>
              <a:gdLst/>
              <a:ahLst/>
              <a:cxnLst/>
              <a:rect l="l" t="t" r="r" b="b"/>
              <a:pathLst>
                <a:path w="5696" h="645" extrusionOk="0">
                  <a:moveTo>
                    <a:pt x="374" y="0"/>
                  </a:moveTo>
                  <a:cubicBezTo>
                    <a:pt x="166" y="0"/>
                    <a:pt x="0" y="146"/>
                    <a:pt x="0" y="323"/>
                  </a:cubicBezTo>
                  <a:cubicBezTo>
                    <a:pt x="0" y="499"/>
                    <a:pt x="166" y="645"/>
                    <a:pt x="374" y="645"/>
                  </a:cubicBezTo>
                  <a:lnTo>
                    <a:pt x="5321" y="645"/>
                  </a:lnTo>
                  <a:cubicBezTo>
                    <a:pt x="5529" y="645"/>
                    <a:pt x="5695" y="499"/>
                    <a:pt x="5695" y="323"/>
                  </a:cubicBezTo>
                  <a:cubicBezTo>
                    <a:pt x="5695" y="146"/>
                    <a:pt x="5529" y="0"/>
                    <a:pt x="5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1350049" y="3611332"/>
              <a:ext cx="909362" cy="96759"/>
            </a:xfrm>
            <a:custGeom>
              <a:avLst/>
              <a:gdLst/>
              <a:ahLst/>
              <a:cxnLst/>
              <a:rect l="l" t="t" r="r" b="b"/>
              <a:pathLst>
                <a:path w="4699" h="500" extrusionOk="0">
                  <a:moveTo>
                    <a:pt x="313" y="0"/>
                  </a:moveTo>
                  <a:cubicBezTo>
                    <a:pt x="136" y="0"/>
                    <a:pt x="1" y="115"/>
                    <a:pt x="1" y="250"/>
                  </a:cubicBezTo>
                  <a:cubicBezTo>
                    <a:pt x="1" y="385"/>
                    <a:pt x="136" y="499"/>
                    <a:pt x="313" y="499"/>
                  </a:cubicBezTo>
                  <a:lnTo>
                    <a:pt x="4397" y="499"/>
                  </a:lnTo>
                  <a:cubicBezTo>
                    <a:pt x="4563" y="499"/>
                    <a:pt x="4698" y="385"/>
                    <a:pt x="4698" y="250"/>
                  </a:cubicBezTo>
                  <a:cubicBezTo>
                    <a:pt x="4698" y="115"/>
                    <a:pt x="4563" y="0"/>
                    <a:pt x="43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6"/>
            <p:cNvSpPr/>
            <p:nvPr/>
          </p:nvSpPr>
          <p:spPr>
            <a:xfrm>
              <a:off x="1253675" y="1000752"/>
              <a:ext cx="293767" cy="293953"/>
            </a:xfrm>
            <a:custGeom>
              <a:avLst/>
              <a:gdLst/>
              <a:ahLst/>
              <a:cxnLst/>
              <a:rect l="l" t="t" r="r" b="b"/>
              <a:pathLst>
                <a:path w="1518" h="1519" extrusionOk="0">
                  <a:moveTo>
                    <a:pt x="759" y="1"/>
                  </a:moveTo>
                  <a:cubicBezTo>
                    <a:pt x="343" y="1"/>
                    <a:pt x="0" y="333"/>
                    <a:pt x="0" y="760"/>
                  </a:cubicBezTo>
                  <a:cubicBezTo>
                    <a:pt x="0" y="1175"/>
                    <a:pt x="343" y="1518"/>
                    <a:pt x="759" y="1518"/>
                  </a:cubicBezTo>
                  <a:cubicBezTo>
                    <a:pt x="1185" y="1518"/>
                    <a:pt x="1517" y="1175"/>
                    <a:pt x="1517" y="760"/>
                  </a:cubicBezTo>
                  <a:cubicBezTo>
                    <a:pt x="1517" y="333"/>
                    <a:pt x="1185" y="1"/>
                    <a:pt x="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6"/>
            <p:cNvSpPr/>
            <p:nvPr/>
          </p:nvSpPr>
          <p:spPr>
            <a:xfrm>
              <a:off x="1299927" y="1045068"/>
              <a:ext cx="201263" cy="203387"/>
            </a:xfrm>
            <a:custGeom>
              <a:avLst/>
              <a:gdLst/>
              <a:ahLst/>
              <a:cxnLst/>
              <a:rect l="l" t="t" r="r" b="b"/>
              <a:pathLst>
                <a:path w="1040" h="1051" extrusionOk="0">
                  <a:moveTo>
                    <a:pt x="520" y="1"/>
                  </a:moveTo>
                  <a:cubicBezTo>
                    <a:pt x="239" y="1"/>
                    <a:pt x="0" y="240"/>
                    <a:pt x="0" y="531"/>
                  </a:cubicBezTo>
                  <a:cubicBezTo>
                    <a:pt x="0" y="811"/>
                    <a:pt x="239" y="1050"/>
                    <a:pt x="520" y="1050"/>
                  </a:cubicBezTo>
                  <a:cubicBezTo>
                    <a:pt x="811" y="1050"/>
                    <a:pt x="1039" y="811"/>
                    <a:pt x="1039" y="531"/>
                  </a:cubicBezTo>
                  <a:cubicBezTo>
                    <a:pt x="1039" y="240"/>
                    <a:pt x="811" y="1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6"/>
            <p:cNvSpPr/>
            <p:nvPr/>
          </p:nvSpPr>
          <p:spPr>
            <a:xfrm>
              <a:off x="1344050" y="1089384"/>
              <a:ext cx="112824" cy="114756"/>
            </a:xfrm>
            <a:custGeom>
              <a:avLst/>
              <a:gdLst/>
              <a:ahLst/>
              <a:cxnLst/>
              <a:rect l="l" t="t" r="r" b="b"/>
              <a:pathLst>
                <a:path w="583" h="593" extrusionOk="0">
                  <a:moveTo>
                    <a:pt x="292" y="0"/>
                  </a:moveTo>
                  <a:cubicBezTo>
                    <a:pt x="136" y="0"/>
                    <a:pt x="1" y="135"/>
                    <a:pt x="1" y="302"/>
                  </a:cubicBezTo>
                  <a:cubicBezTo>
                    <a:pt x="1" y="457"/>
                    <a:pt x="136" y="593"/>
                    <a:pt x="292" y="593"/>
                  </a:cubicBezTo>
                  <a:cubicBezTo>
                    <a:pt x="458" y="593"/>
                    <a:pt x="583" y="457"/>
                    <a:pt x="583" y="302"/>
                  </a:cubicBezTo>
                  <a:cubicBezTo>
                    <a:pt x="583" y="135"/>
                    <a:pt x="458" y="0"/>
                    <a:pt x="2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6"/>
            <p:cNvSpPr/>
            <p:nvPr/>
          </p:nvSpPr>
          <p:spPr>
            <a:xfrm>
              <a:off x="2062015" y="1000752"/>
              <a:ext cx="293961" cy="293953"/>
            </a:xfrm>
            <a:custGeom>
              <a:avLst/>
              <a:gdLst/>
              <a:ahLst/>
              <a:cxnLst/>
              <a:rect l="l" t="t" r="r" b="b"/>
              <a:pathLst>
                <a:path w="1519" h="1519" extrusionOk="0">
                  <a:moveTo>
                    <a:pt x="759" y="1"/>
                  </a:moveTo>
                  <a:cubicBezTo>
                    <a:pt x="333" y="1"/>
                    <a:pt x="1" y="333"/>
                    <a:pt x="1" y="760"/>
                  </a:cubicBezTo>
                  <a:cubicBezTo>
                    <a:pt x="1" y="1175"/>
                    <a:pt x="333" y="1518"/>
                    <a:pt x="759" y="1518"/>
                  </a:cubicBezTo>
                  <a:cubicBezTo>
                    <a:pt x="1175" y="1518"/>
                    <a:pt x="1518" y="1175"/>
                    <a:pt x="1518" y="760"/>
                  </a:cubicBezTo>
                  <a:cubicBezTo>
                    <a:pt x="1518" y="333"/>
                    <a:pt x="1175" y="1"/>
                    <a:pt x="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6"/>
            <p:cNvSpPr/>
            <p:nvPr/>
          </p:nvSpPr>
          <p:spPr>
            <a:xfrm>
              <a:off x="2108267" y="1045068"/>
              <a:ext cx="201457" cy="203387"/>
            </a:xfrm>
            <a:custGeom>
              <a:avLst/>
              <a:gdLst/>
              <a:ahLst/>
              <a:cxnLst/>
              <a:rect l="l" t="t" r="r" b="b"/>
              <a:pathLst>
                <a:path w="1041" h="1051" extrusionOk="0">
                  <a:moveTo>
                    <a:pt x="520" y="1"/>
                  </a:moveTo>
                  <a:cubicBezTo>
                    <a:pt x="229" y="1"/>
                    <a:pt x="1" y="240"/>
                    <a:pt x="1" y="531"/>
                  </a:cubicBezTo>
                  <a:cubicBezTo>
                    <a:pt x="1" y="811"/>
                    <a:pt x="229" y="1050"/>
                    <a:pt x="520" y="1050"/>
                  </a:cubicBezTo>
                  <a:cubicBezTo>
                    <a:pt x="801" y="1050"/>
                    <a:pt x="1040" y="811"/>
                    <a:pt x="1040" y="531"/>
                  </a:cubicBezTo>
                  <a:cubicBezTo>
                    <a:pt x="1040" y="240"/>
                    <a:pt x="801" y="1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6"/>
            <p:cNvSpPr/>
            <p:nvPr/>
          </p:nvSpPr>
          <p:spPr>
            <a:xfrm>
              <a:off x="2152583" y="1089384"/>
              <a:ext cx="112824" cy="114756"/>
            </a:xfrm>
            <a:custGeom>
              <a:avLst/>
              <a:gdLst/>
              <a:ahLst/>
              <a:cxnLst/>
              <a:rect l="l" t="t" r="r" b="b"/>
              <a:pathLst>
                <a:path w="583" h="593" extrusionOk="0">
                  <a:moveTo>
                    <a:pt x="291" y="0"/>
                  </a:moveTo>
                  <a:cubicBezTo>
                    <a:pt x="125" y="0"/>
                    <a:pt x="0" y="135"/>
                    <a:pt x="0" y="302"/>
                  </a:cubicBezTo>
                  <a:cubicBezTo>
                    <a:pt x="0" y="457"/>
                    <a:pt x="125" y="593"/>
                    <a:pt x="291" y="593"/>
                  </a:cubicBezTo>
                  <a:cubicBezTo>
                    <a:pt x="447" y="593"/>
                    <a:pt x="582" y="457"/>
                    <a:pt x="582" y="302"/>
                  </a:cubicBezTo>
                  <a:cubicBezTo>
                    <a:pt x="582" y="135"/>
                    <a:pt x="447" y="0"/>
                    <a:pt x="2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6"/>
            <p:cNvSpPr/>
            <p:nvPr/>
          </p:nvSpPr>
          <p:spPr>
            <a:xfrm>
              <a:off x="1408492" y="3707899"/>
              <a:ext cx="792475" cy="625642"/>
            </a:xfrm>
            <a:custGeom>
              <a:avLst/>
              <a:gdLst/>
              <a:ahLst/>
              <a:cxnLst/>
              <a:rect l="l" t="t" r="r" b="b"/>
              <a:pathLst>
                <a:path w="4095" h="3233" extrusionOk="0">
                  <a:moveTo>
                    <a:pt x="0" y="0"/>
                  </a:moveTo>
                  <a:lnTo>
                    <a:pt x="0" y="3232"/>
                  </a:lnTo>
                  <a:lnTo>
                    <a:pt x="4095" y="3232"/>
                  </a:lnTo>
                  <a:lnTo>
                    <a:pt x="40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0" name="Google Shape;1190;p36"/>
          <p:cNvGrpSpPr/>
          <p:nvPr/>
        </p:nvGrpSpPr>
        <p:grpSpPr>
          <a:xfrm>
            <a:off x="6989208" y="1248168"/>
            <a:ext cx="913590" cy="3137049"/>
            <a:chOff x="1253675" y="797750"/>
            <a:chExt cx="1102304" cy="3785049"/>
          </a:xfrm>
        </p:grpSpPr>
        <p:sp>
          <p:nvSpPr>
            <p:cNvPr id="1191" name="Google Shape;1191;p36"/>
            <p:cNvSpPr/>
            <p:nvPr/>
          </p:nvSpPr>
          <p:spPr>
            <a:xfrm>
              <a:off x="1436553" y="1139506"/>
              <a:ext cx="736353" cy="2473928"/>
            </a:xfrm>
            <a:custGeom>
              <a:avLst/>
              <a:gdLst/>
              <a:ahLst/>
              <a:cxnLst/>
              <a:rect l="l" t="t" r="r" b="b"/>
              <a:pathLst>
                <a:path w="3805" h="12784" extrusionOk="0">
                  <a:moveTo>
                    <a:pt x="427" y="1"/>
                  </a:moveTo>
                  <a:lnTo>
                    <a:pt x="1" y="12784"/>
                  </a:lnTo>
                  <a:lnTo>
                    <a:pt x="3804" y="12784"/>
                  </a:lnTo>
                  <a:lnTo>
                    <a:pt x="33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6"/>
            <p:cNvSpPr/>
            <p:nvPr/>
          </p:nvSpPr>
          <p:spPr>
            <a:xfrm>
              <a:off x="1386237" y="1045068"/>
              <a:ext cx="836985" cy="104693"/>
            </a:xfrm>
            <a:custGeom>
              <a:avLst/>
              <a:gdLst/>
              <a:ahLst/>
              <a:cxnLst/>
              <a:rect l="l" t="t" r="r" b="b"/>
              <a:pathLst>
                <a:path w="4325" h="541" extrusionOk="0">
                  <a:moveTo>
                    <a:pt x="292" y="1"/>
                  </a:moveTo>
                  <a:cubicBezTo>
                    <a:pt x="126" y="1"/>
                    <a:pt x="1" y="125"/>
                    <a:pt x="1" y="271"/>
                  </a:cubicBezTo>
                  <a:cubicBezTo>
                    <a:pt x="1" y="416"/>
                    <a:pt x="126" y="541"/>
                    <a:pt x="292" y="541"/>
                  </a:cubicBezTo>
                  <a:lnTo>
                    <a:pt x="4033" y="541"/>
                  </a:lnTo>
                  <a:cubicBezTo>
                    <a:pt x="4199" y="541"/>
                    <a:pt x="4324" y="416"/>
                    <a:pt x="4324" y="271"/>
                  </a:cubicBezTo>
                  <a:cubicBezTo>
                    <a:pt x="4324" y="125"/>
                    <a:pt x="4199" y="1"/>
                    <a:pt x="40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6"/>
            <p:cNvSpPr/>
            <p:nvPr/>
          </p:nvSpPr>
          <p:spPr>
            <a:xfrm>
              <a:off x="1299927" y="922377"/>
              <a:ext cx="1009800" cy="122884"/>
            </a:xfrm>
            <a:custGeom>
              <a:avLst/>
              <a:gdLst/>
              <a:ahLst/>
              <a:cxnLst/>
              <a:rect l="l" t="t" r="r" b="b"/>
              <a:pathLst>
                <a:path w="5218" h="635" extrusionOk="0">
                  <a:moveTo>
                    <a:pt x="343" y="1"/>
                  </a:moveTo>
                  <a:cubicBezTo>
                    <a:pt x="156" y="1"/>
                    <a:pt x="0" y="146"/>
                    <a:pt x="0" y="323"/>
                  </a:cubicBezTo>
                  <a:cubicBezTo>
                    <a:pt x="0" y="499"/>
                    <a:pt x="156" y="635"/>
                    <a:pt x="343" y="635"/>
                  </a:cubicBezTo>
                  <a:lnTo>
                    <a:pt x="4874" y="635"/>
                  </a:lnTo>
                  <a:cubicBezTo>
                    <a:pt x="5061" y="635"/>
                    <a:pt x="5217" y="499"/>
                    <a:pt x="5217" y="323"/>
                  </a:cubicBezTo>
                  <a:cubicBezTo>
                    <a:pt x="5217" y="146"/>
                    <a:pt x="5061" y="1"/>
                    <a:pt x="4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6"/>
            <p:cNvSpPr/>
            <p:nvPr/>
          </p:nvSpPr>
          <p:spPr>
            <a:xfrm>
              <a:off x="1253675" y="797750"/>
              <a:ext cx="1102304" cy="124819"/>
            </a:xfrm>
            <a:custGeom>
              <a:avLst/>
              <a:gdLst/>
              <a:ahLst/>
              <a:cxnLst/>
              <a:rect l="l" t="t" r="r" b="b"/>
              <a:pathLst>
                <a:path w="5696" h="645" extrusionOk="0">
                  <a:moveTo>
                    <a:pt x="374" y="0"/>
                  </a:moveTo>
                  <a:cubicBezTo>
                    <a:pt x="166" y="0"/>
                    <a:pt x="0" y="146"/>
                    <a:pt x="0" y="322"/>
                  </a:cubicBezTo>
                  <a:cubicBezTo>
                    <a:pt x="0" y="499"/>
                    <a:pt x="166" y="645"/>
                    <a:pt x="374" y="645"/>
                  </a:cubicBezTo>
                  <a:lnTo>
                    <a:pt x="5321" y="645"/>
                  </a:lnTo>
                  <a:cubicBezTo>
                    <a:pt x="5529" y="645"/>
                    <a:pt x="5695" y="499"/>
                    <a:pt x="5695" y="322"/>
                  </a:cubicBezTo>
                  <a:cubicBezTo>
                    <a:pt x="5695" y="146"/>
                    <a:pt x="5529" y="0"/>
                    <a:pt x="53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6"/>
            <p:cNvSpPr/>
            <p:nvPr/>
          </p:nvSpPr>
          <p:spPr>
            <a:xfrm>
              <a:off x="1299927" y="4333354"/>
              <a:ext cx="1009800" cy="124819"/>
            </a:xfrm>
            <a:custGeom>
              <a:avLst/>
              <a:gdLst/>
              <a:ahLst/>
              <a:cxnLst/>
              <a:rect l="l" t="t" r="r" b="b"/>
              <a:pathLst>
                <a:path w="5218" h="645" extrusionOk="0">
                  <a:moveTo>
                    <a:pt x="343" y="0"/>
                  </a:moveTo>
                  <a:cubicBezTo>
                    <a:pt x="156" y="0"/>
                    <a:pt x="0" y="146"/>
                    <a:pt x="0" y="322"/>
                  </a:cubicBezTo>
                  <a:cubicBezTo>
                    <a:pt x="0" y="499"/>
                    <a:pt x="156" y="644"/>
                    <a:pt x="343" y="644"/>
                  </a:cubicBezTo>
                  <a:lnTo>
                    <a:pt x="4874" y="644"/>
                  </a:lnTo>
                  <a:cubicBezTo>
                    <a:pt x="5061" y="644"/>
                    <a:pt x="5217" y="499"/>
                    <a:pt x="5217" y="322"/>
                  </a:cubicBezTo>
                  <a:cubicBezTo>
                    <a:pt x="5217" y="146"/>
                    <a:pt x="5061" y="0"/>
                    <a:pt x="48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6"/>
            <p:cNvSpPr/>
            <p:nvPr/>
          </p:nvSpPr>
          <p:spPr>
            <a:xfrm>
              <a:off x="1253675" y="4457981"/>
              <a:ext cx="1102304" cy="124819"/>
            </a:xfrm>
            <a:custGeom>
              <a:avLst/>
              <a:gdLst/>
              <a:ahLst/>
              <a:cxnLst/>
              <a:rect l="l" t="t" r="r" b="b"/>
              <a:pathLst>
                <a:path w="5696" h="645" extrusionOk="0">
                  <a:moveTo>
                    <a:pt x="374" y="0"/>
                  </a:moveTo>
                  <a:cubicBezTo>
                    <a:pt x="166" y="0"/>
                    <a:pt x="0" y="146"/>
                    <a:pt x="0" y="323"/>
                  </a:cubicBezTo>
                  <a:cubicBezTo>
                    <a:pt x="0" y="499"/>
                    <a:pt x="166" y="645"/>
                    <a:pt x="374" y="645"/>
                  </a:cubicBezTo>
                  <a:lnTo>
                    <a:pt x="5321" y="645"/>
                  </a:lnTo>
                  <a:cubicBezTo>
                    <a:pt x="5529" y="645"/>
                    <a:pt x="5695" y="499"/>
                    <a:pt x="5695" y="323"/>
                  </a:cubicBezTo>
                  <a:cubicBezTo>
                    <a:pt x="5695" y="146"/>
                    <a:pt x="5529" y="0"/>
                    <a:pt x="5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6"/>
            <p:cNvSpPr/>
            <p:nvPr/>
          </p:nvSpPr>
          <p:spPr>
            <a:xfrm>
              <a:off x="1350049" y="3611332"/>
              <a:ext cx="909362" cy="96759"/>
            </a:xfrm>
            <a:custGeom>
              <a:avLst/>
              <a:gdLst/>
              <a:ahLst/>
              <a:cxnLst/>
              <a:rect l="l" t="t" r="r" b="b"/>
              <a:pathLst>
                <a:path w="4699" h="500" extrusionOk="0">
                  <a:moveTo>
                    <a:pt x="313" y="0"/>
                  </a:moveTo>
                  <a:cubicBezTo>
                    <a:pt x="136" y="0"/>
                    <a:pt x="1" y="115"/>
                    <a:pt x="1" y="250"/>
                  </a:cubicBezTo>
                  <a:cubicBezTo>
                    <a:pt x="1" y="385"/>
                    <a:pt x="136" y="499"/>
                    <a:pt x="313" y="499"/>
                  </a:cubicBezTo>
                  <a:lnTo>
                    <a:pt x="4397" y="499"/>
                  </a:lnTo>
                  <a:cubicBezTo>
                    <a:pt x="4563" y="499"/>
                    <a:pt x="4698" y="385"/>
                    <a:pt x="4698" y="250"/>
                  </a:cubicBezTo>
                  <a:cubicBezTo>
                    <a:pt x="4698" y="115"/>
                    <a:pt x="4563" y="0"/>
                    <a:pt x="43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6"/>
            <p:cNvSpPr/>
            <p:nvPr/>
          </p:nvSpPr>
          <p:spPr>
            <a:xfrm>
              <a:off x="1253675" y="1000752"/>
              <a:ext cx="293767" cy="293953"/>
            </a:xfrm>
            <a:custGeom>
              <a:avLst/>
              <a:gdLst/>
              <a:ahLst/>
              <a:cxnLst/>
              <a:rect l="l" t="t" r="r" b="b"/>
              <a:pathLst>
                <a:path w="1518" h="1519" extrusionOk="0">
                  <a:moveTo>
                    <a:pt x="759" y="1"/>
                  </a:moveTo>
                  <a:cubicBezTo>
                    <a:pt x="343" y="1"/>
                    <a:pt x="0" y="333"/>
                    <a:pt x="0" y="760"/>
                  </a:cubicBezTo>
                  <a:cubicBezTo>
                    <a:pt x="0" y="1175"/>
                    <a:pt x="343" y="1518"/>
                    <a:pt x="759" y="1518"/>
                  </a:cubicBezTo>
                  <a:cubicBezTo>
                    <a:pt x="1185" y="1518"/>
                    <a:pt x="1517" y="1175"/>
                    <a:pt x="1517" y="760"/>
                  </a:cubicBezTo>
                  <a:cubicBezTo>
                    <a:pt x="1517" y="333"/>
                    <a:pt x="1185" y="1"/>
                    <a:pt x="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6"/>
            <p:cNvSpPr/>
            <p:nvPr/>
          </p:nvSpPr>
          <p:spPr>
            <a:xfrm>
              <a:off x="1299927" y="1045068"/>
              <a:ext cx="201263" cy="203387"/>
            </a:xfrm>
            <a:custGeom>
              <a:avLst/>
              <a:gdLst/>
              <a:ahLst/>
              <a:cxnLst/>
              <a:rect l="l" t="t" r="r" b="b"/>
              <a:pathLst>
                <a:path w="1040" h="1051" extrusionOk="0">
                  <a:moveTo>
                    <a:pt x="520" y="1"/>
                  </a:moveTo>
                  <a:cubicBezTo>
                    <a:pt x="239" y="1"/>
                    <a:pt x="0" y="240"/>
                    <a:pt x="0" y="531"/>
                  </a:cubicBezTo>
                  <a:cubicBezTo>
                    <a:pt x="0" y="811"/>
                    <a:pt x="239" y="1050"/>
                    <a:pt x="520" y="1050"/>
                  </a:cubicBezTo>
                  <a:cubicBezTo>
                    <a:pt x="811" y="1050"/>
                    <a:pt x="1039" y="811"/>
                    <a:pt x="1039" y="531"/>
                  </a:cubicBezTo>
                  <a:cubicBezTo>
                    <a:pt x="1039" y="240"/>
                    <a:pt x="811" y="1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6"/>
            <p:cNvSpPr/>
            <p:nvPr/>
          </p:nvSpPr>
          <p:spPr>
            <a:xfrm>
              <a:off x="1344050" y="1089384"/>
              <a:ext cx="112824" cy="114756"/>
            </a:xfrm>
            <a:custGeom>
              <a:avLst/>
              <a:gdLst/>
              <a:ahLst/>
              <a:cxnLst/>
              <a:rect l="l" t="t" r="r" b="b"/>
              <a:pathLst>
                <a:path w="583" h="593" extrusionOk="0">
                  <a:moveTo>
                    <a:pt x="292" y="0"/>
                  </a:moveTo>
                  <a:cubicBezTo>
                    <a:pt x="136" y="0"/>
                    <a:pt x="1" y="135"/>
                    <a:pt x="1" y="302"/>
                  </a:cubicBezTo>
                  <a:cubicBezTo>
                    <a:pt x="1" y="457"/>
                    <a:pt x="136" y="593"/>
                    <a:pt x="292" y="593"/>
                  </a:cubicBezTo>
                  <a:cubicBezTo>
                    <a:pt x="458" y="593"/>
                    <a:pt x="583" y="457"/>
                    <a:pt x="583" y="302"/>
                  </a:cubicBezTo>
                  <a:cubicBezTo>
                    <a:pt x="583" y="135"/>
                    <a:pt x="458" y="0"/>
                    <a:pt x="2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6"/>
            <p:cNvSpPr/>
            <p:nvPr/>
          </p:nvSpPr>
          <p:spPr>
            <a:xfrm>
              <a:off x="2062015" y="1000752"/>
              <a:ext cx="293961" cy="293953"/>
            </a:xfrm>
            <a:custGeom>
              <a:avLst/>
              <a:gdLst/>
              <a:ahLst/>
              <a:cxnLst/>
              <a:rect l="l" t="t" r="r" b="b"/>
              <a:pathLst>
                <a:path w="1519" h="1519" extrusionOk="0">
                  <a:moveTo>
                    <a:pt x="759" y="1"/>
                  </a:moveTo>
                  <a:cubicBezTo>
                    <a:pt x="333" y="1"/>
                    <a:pt x="1" y="333"/>
                    <a:pt x="1" y="760"/>
                  </a:cubicBezTo>
                  <a:cubicBezTo>
                    <a:pt x="1" y="1175"/>
                    <a:pt x="333" y="1518"/>
                    <a:pt x="759" y="1518"/>
                  </a:cubicBezTo>
                  <a:cubicBezTo>
                    <a:pt x="1175" y="1518"/>
                    <a:pt x="1518" y="1175"/>
                    <a:pt x="1518" y="760"/>
                  </a:cubicBezTo>
                  <a:cubicBezTo>
                    <a:pt x="1518" y="333"/>
                    <a:pt x="1175" y="1"/>
                    <a:pt x="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6"/>
            <p:cNvSpPr/>
            <p:nvPr/>
          </p:nvSpPr>
          <p:spPr>
            <a:xfrm>
              <a:off x="2108267" y="1045068"/>
              <a:ext cx="201457" cy="203387"/>
            </a:xfrm>
            <a:custGeom>
              <a:avLst/>
              <a:gdLst/>
              <a:ahLst/>
              <a:cxnLst/>
              <a:rect l="l" t="t" r="r" b="b"/>
              <a:pathLst>
                <a:path w="1041" h="1051" extrusionOk="0">
                  <a:moveTo>
                    <a:pt x="520" y="1"/>
                  </a:moveTo>
                  <a:cubicBezTo>
                    <a:pt x="229" y="1"/>
                    <a:pt x="1" y="240"/>
                    <a:pt x="1" y="531"/>
                  </a:cubicBezTo>
                  <a:cubicBezTo>
                    <a:pt x="1" y="811"/>
                    <a:pt x="229" y="1050"/>
                    <a:pt x="520" y="1050"/>
                  </a:cubicBezTo>
                  <a:cubicBezTo>
                    <a:pt x="801" y="1050"/>
                    <a:pt x="1040" y="811"/>
                    <a:pt x="1040" y="531"/>
                  </a:cubicBezTo>
                  <a:cubicBezTo>
                    <a:pt x="1040" y="240"/>
                    <a:pt x="801" y="1"/>
                    <a:pt x="5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6"/>
            <p:cNvSpPr/>
            <p:nvPr/>
          </p:nvSpPr>
          <p:spPr>
            <a:xfrm>
              <a:off x="2152583" y="1089384"/>
              <a:ext cx="112824" cy="114756"/>
            </a:xfrm>
            <a:custGeom>
              <a:avLst/>
              <a:gdLst/>
              <a:ahLst/>
              <a:cxnLst/>
              <a:rect l="l" t="t" r="r" b="b"/>
              <a:pathLst>
                <a:path w="583" h="593" extrusionOk="0">
                  <a:moveTo>
                    <a:pt x="291" y="0"/>
                  </a:moveTo>
                  <a:cubicBezTo>
                    <a:pt x="125" y="0"/>
                    <a:pt x="0" y="135"/>
                    <a:pt x="0" y="302"/>
                  </a:cubicBezTo>
                  <a:cubicBezTo>
                    <a:pt x="0" y="457"/>
                    <a:pt x="125" y="593"/>
                    <a:pt x="291" y="593"/>
                  </a:cubicBezTo>
                  <a:cubicBezTo>
                    <a:pt x="447" y="593"/>
                    <a:pt x="582" y="457"/>
                    <a:pt x="582" y="302"/>
                  </a:cubicBezTo>
                  <a:cubicBezTo>
                    <a:pt x="582" y="135"/>
                    <a:pt x="447" y="0"/>
                    <a:pt x="2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6"/>
            <p:cNvSpPr/>
            <p:nvPr/>
          </p:nvSpPr>
          <p:spPr>
            <a:xfrm>
              <a:off x="1408492" y="3707899"/>
              <a:ext cx="792475" cy="625642"/>
            </a:xfrm>
            <a:custGeom>
              <a:avLst/>
              <a:gdLst/>
              <a:ahLst/>
              <a:cxnLst/>
              <a:rect l="l" t="t" r="r" b="b"/>
              <a:pathLst>
                <a:path w="4095" h="3233" extrusionOk="0">
                  <a:moveTo>
                    <a:pt x="0" y="0"/>
                  </a:moveTo>
                  <a:lnTo>
                    <a:pt x="0" y="3232"/>
                  </a:lnTo>
                  <a:lnTo>
                    <a:pt x="4095" y="3232"/>
                  </a:lnTo>
                  <a:lnTo>
                    <a:pt x="40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5" name="Google Shape;1205;p36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06" name="Google Shape;1206;p36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07" name="Google Shape;1207;p36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08" name="Google Shape;1208;p36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09" name="Google Shape;1209;p36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0" name="Google Shape;1210;p36">
            <a:hlinkClick r:id="rId3" action="ppaction://hlinksldjump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1" name="Google Shape;1211;p36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2" name="Google Shape;1212;p36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3" name="Google Shape;1213;p36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4" name="Google Shape;1214;p36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5" name="Google Shape;1215;p36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6" name="Google Shape;1216;p36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7" name="Google Shape;1217;p36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18" name="Google Shape;1218;p36">
            <a:hlinkClick r:id="" action="ppaction://hlinkshowjump?jump=previousslide"/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37"/>
          <p:cNvSpPr txBox="1">
            <a:spLocks noGrp="1"/>
          </p:cNvSpPr>
          <p:nvPr>
            <p:ph type="title"/>
          </p:nvPr>
        </p:nvSpPr>
        <p:spPr>
          <a:xfrm>
            <a:off x="3630850" y="1624181"/>
            <a:ext cx="4793400" cy="4758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b="0" dirty="0">
                <a:latin typeface="Century Gothic" panose="020B0502020202020204" pitchFamily="34" charset="0"/>
              </a:rPr>
              <a:t>GLEDALIŠKI KLUB – TEME</a:t>
            </a:r>
            <a:endParaRPr sz="2800" b="0" dirty="0">
              <a:latin typeface="Century Gothic" panose="020B0502020202020204" pitchFamily="34" charset="0"/>
            </a:endParaRPr>
          </a:p>
        </p:txBody>
      </p:sp>
      <p:sp>
        <p:nvSpPr>
          <p:cNvPr id="1224" name="Google Shape;1224;p37"/>
          <p:cNvSpPr txBox="1">
            <a:spLocks noGrp="1"/>
          </p:cNvSpPr>
          <p:nvPr>
            <p:ph type="subTitle" idx="1"/>
          </p:nvPr>
        </p:nvSpPr>
        <p:spPr>
          <a:xfrm>
            <a:off x="4216400" y="2404346"/>
            <a:ext cx="4131733" cy="14310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sl-SI" dirty="0"/>
          </a:p>
          <a:p>
            <a:pPr marL="0" lvl="0" indent="0">
              <a:spcAft>
                <a:spcPts val="1200"/>
              </a:spcAft>
            </a:pPr>
            <a:r>
              <a:rPr lang="sl-SI" dirty="0"/>
              <a:t>Gledališče, vrste gledališč, zaposleni v gledališču, obnašanje v gledališču, improvizacija, mimika, marionete, pantomima, gibanje, pravljična improvizacija, maska, tehnike dihanja, glasu in izgovorjave, ukvarjanje z besedilom, pisanje dramskih besedil, odrske uprozoritve, priprave na gledališko predstavo in izvedba le-te. </a:t>
            </a:r>
          </a:p>
          <a:p>
            <a:pPr marL="0" lvl="0" indent="0">
              <a:spcAft>
                <a:spcPts val="1200"/>
              </a:spcAft>
            </a:pPr>
            <a:endParaRPr dirty="0"/>
          </a:p>
        </p:txBody>
      </p:sp>
      <p:sp>
        <p:nvSpPr>
          <p:cNvPr id="1225" name="Google Shape;1225;p37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6" name="Google Shape;1226;p37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7" name="Google Shape;1227;p37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8" name="Google Shape;1228;p37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9" name="Google Shape;1229;p37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0" name="Google Shape;1230;p37">
            <a:hlinkClick r:id="rId3" action="ppaction://hlinksldjump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1" name="Google Shape;1231;p37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2" name="Google Shape;1232;p37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3" name="Google Shape;1233;p37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4" name="Google Shape;1234;p37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5" name="Google Shape;1235;p37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6" name="Google Shape;1236;p37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7" name="Google Shape;1237;p37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8" name="Google Shape;1238;p37">
            <a:hlinkClick r:id="" action="ppaction://hlinkshowjump?jump=previousslide"/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37"/>
          <p:cNvSpPr txBox="1">
            <a:spLocks noGrp="1"/>
          </p:cNvSpPr>
          <p:nvPr>
            <p:ph type="title"/>
          </p:nvPr>
        </p:nvSpPr>
        <p:spPr>
          <a:xfrm>
            <a:off x="3630850" y="1320801"/>
            <a:ext cx="4793400" cy="4317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800" b="0" dirty="0">
                <a:latin typeface="Century Gothic" panose="020B0502020202020204" pitchFamily="34" charset="0"/>
              </a:rPr>
              <a:t>GLEDALIŠKI KLUB – DELO</a:t>
            </a:r>
            <a:endParaRPr sz="2800" b="0" dirty="0">
              <a:latin typeface="Century Gothic" panose="020B0502020202020204" pitchFamily="34" charset="0"/>
            </a:endParaRPr>
          </a:p>
        </p:txBody>
      </p:sp>
      <p:sp>
        <p:nvSpPr>
          <p:cNvPr id="1224" name="Google Shape;1224;p37"/>
          <p:cNvSpPr txBox="1">
            <a:spLocks noGrp="1"/>
          </p:cNvSpPr>
          <p:nvPr>
            <p:ph type="subTitle" idx="1"/>
          </p:nvPr>
        </p:nvSpPr>
        <p:spPr>
          <a:xfrm>
            <a:off x="4216400" y="2404348"/>
            <a:ext cx="4131733" cy="10839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l-SI" dirty="0"/>
              <a:t>Ogledi si bomo gledališko predstavo.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l-SI" dirty="0"/>
              <a:t>Spoznali se bomo z improvizacijo in mimiko ter pantomimo. Z gibanjem bomo izvedli pravljično improvizacijo. Spoznali bomo vrste mask in kakšen je bil njihov namen v zgodovini. Pogovorili se bomo o  tehnikah dihanja, glasu in izgovorjave, ukvarjali se bomo z besedilom in pisanje dramskih besedil in pripravili ter izvedli gledališko predstavo.  </a:t>
            </a:r>
            <a:endParaRPr dirty="0"/>
          </a:p>
        </p:txBody>
      </p:sp>
      <p:sp>
        <p:nvSpPr>
          <p:cNvPr id="1225" name="Google Shape;1225;p37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6" name="Google Shape;1226;p37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7" name="Google Shape;1227;p37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8" name="Google Shape;1228;p37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29" name="Google Shape;1229;p37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0" name="Google Shape;1230;p37">
            <a:hlinkClick r:id="" action="ppaction://noaction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1" name="Google Shape;1231;p37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2" name="Google Shape;1232;p37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3" name="Google Shape;1233;p37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4" name="Google Shape;1234;p37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5" name="Google Shape;1235;p37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6" name="Google Shape;1236;p37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7" name="Google Shape;1237;p37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38" name="Google Shape;1238;p37">
            <a:hlinkClick r:id="" action="ppaction://hlinkshowjump?jump=previousslide"/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126363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632BD-3A80-6C4C-9692-F8471E81B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Century Gothic" panose="020B0502020202020204" pitchFamily="34" charset="0"/>
              </a:rPr>
              <a:t>GLEDALIŠKI KLUB – OCENJEVANJE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51E7D-056E-454C-B437-B3B9DA72B0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GB" dirty="0">
                <a:latin typeface="Century Gothic" panose="020B0502020202020204" pitchFamily="34" charset="0"/>
              </a:rPr>
              <a:t>Po </a:t>
            </a:r>
            <a:r>
              <a:rPr lang="en-GB" dirty="0" err="1">
                <a:latin typeface="Century Gothic" panose="020B0502020202020204" pitchFamily="34" charset="0"/>
              </a:rPr>
              <a:t>Pravilniku</a:t>
            </a:r>
            <a:r>
              <a:rPr lang="en-GB" dirty="0">
                <a:latin typeface="Century Gothic" panose="020B0502020202020204" pitchFamily="34" charset="0"/>
              </a:rPr>
              <a:t> o </a:t>
            </a:r>
            <a:r>
              <a:rPr lang="en-GB" dirty="0" err="1">
                <a:latin typeface="Century Gothic" panose="020B0502020202020204" pitchFamily="34" charset="0"/>
              </a:rPr>
              <a:t>preverjanju</a:t>
            </a:r>
            <a:r>
              <a:rPr lang="en-GB" dirty="0">
                <a:latin typeface="Century Gothic" panose="020B0502020202020204" pitchFamily="34" charset="0"/>
              </a:rPr>
              <a:t> in </a:t>
            </a:r>
            <a:r>
              <a:rPr lang="en-GB" dirty="0" err="1">
                <a:latin typeface="Century Gothic" panose="020B0502020202020204" pitchFamily="34" charset="0"/>
              </a:rPr>
              <a:t>ocenjevanju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znanja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ter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napredovanju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učencev</a:t>
            </a:r>
            <a:r>
              <a:rPr lang="en-GB" dirty="0">
                <a:latin typeface="Century Gothic" panose="020B0502020202020204" pitchFamily="34" charset="0"/>
              </a:rPr>
              <a:t> v </a:t>
            </a:r>
            <a:r>
              <a:rPr lang="en-GB" dirty="0" err="1">
                <a:latin typeface="Century Gothic" panose="020B0502020202020204" pitchFamily="34" charset="0"/>
              </a:rPr>
              <a:t>osnovni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šoli</a:t>
            </a:r>
            <a:r>
              <a:rPr lang="en-GB" dirty="0">
                <a:latin typeface="Century Gothic" panose="020B0502020202020204" pitchFamily="34" charset="0"/>
              </a:rPr>
              <a:t>: </a:t>
            </a:r>
            <a:r>
              <a:rPr lang="en-GB" dirty="0" err="1">
                <a:latin typeface="Century Gothic" panose="020B0502020202020204" pitchFamily="34" charset="0"/>
              </a:rPr>
              <a:t>pri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predmetih</a:t>
            </a:r>
            <a:r>
              <a:rPr lang="en-GB" dirty="0">
                <a:latin typeface="Century Gothic" panose="020B0502020202020204" pitchFamily="34" charset="0"/>
              </a:rPr>
              <a:t>, za </a:t>
            </a:r>
            <a:r>
              <a:rPr lang="en-GB" dirty="0" err="1">
                <a:latin typeface="Century Gothic" panose="020B0502020202020204" pitchFamily="34" charset="0"/>
              </a:rPr>
              <a:t>katere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sta</a:t>
            </a:r>
            <a:r>
              <a:rPr lang="en-GB" dirty="0">
                <a:latin typeface="Century Gothic" panose="020B0502020202020204" pitchFamily="34" charset="0"/>
              </a:rPr>
              <a:t> s </a:t>
            </a:r>
            <a:r>
              <a:rPr lang="en-GB" dirty="0" err="1">
                <a:latin typeface="Century Gothic" panose="020B0502020202020204" pitchFamily="34" charset="0"/>
              </a:rPr>
              <a:t>predmetnikom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določeni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največ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dve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uri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tedensko</a:t>
            </a:r>
            <a:r>
              <a:rPr lang="en-GB" dirty="0">
                <a:latin typeface="Century Gothic" panose="020B0502020202020204" pitchFamily="34" charset="0"/>
              </a:rPr>
              <a:t>, se </a:t>
            </a:r>
            <a:r>
              <a:rPr lang="en-GB" dirty="0" err="1">
                <a:latin typeface="Century Gothic" panose="020B0502020202020204" pitchFamily="34" charset="0"/>
              </a:rPr>
              <a:t>znanje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učencev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oceni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najmanj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trikrat</a:t>
            </a:r>
            <a:r>
              <a:rPr lang="en-GB" dirty="0">
                <a:latin typeface="Century Gothic" panose="020B0502020202020204" pitchFamily="34" charset="0"/>
              </a:rPr>
              <a:t> v </a:t>
            </a:r>
            <a:r>
              <a:rPr lang="en-GB" dirty="0" err="1">
                <a:latin typeface="Century Gothic" panose="020B0502020202020204" pitchFamily="34" charset="0"/>
              </a:rPr>
              <a:t>šolskem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letu</a:t>
            </a:r>
            <a:r>
              <a:rPr lang="en-GB" dirty="0">
                <a:latin typeface="Century Gothic" panose="020B0502020202020204" pitchFamily="34" charset="0"/>
              </a:rPr>
              <a:t>, </a:t>
            </a:r>
            <a:r>
              <a:rPr lang="en-GB" dirty="0" err="1">
                <a:latin typeface="Century Gothic" panose="020B0502020202020204" pitchFamily="34" charset="0"/>
              </a:rPr>
              <a:t>pri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čemer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večina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ocen</a:t>
            </a:r>
            <a:r>
              <a:rPr lang="en-GB" dirty="0">
                <a:latin typeface="Century Gothic" panose="020B0502020202020204" pitchFamily="34" charset="0"/>
              </a:rPr>
              <a:t> ne </a:t>
            </a:r>
            <a:r>
              <a:rPr lang="en-GB" dirty="0" err="1">
                <a:latin typeface="Century Gothic" panose="020B0502020202020204" pitchFamily="34" charset="0"/>
              </a:rPr>
              <a:t>sme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biti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pridobljena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podlagi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pisnih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izdelkov</a:t>
            </a:r>
            <a:r>
              <a:rPr lang="en-GB" dirty="0">
                <a:latin typeface="Century Gothic" panose="020B0502020202020204" pitchFamily="34" charset="0"/>
              </a:rPr>
              <a:t> (to </a:t>
            </a:r>
            <a:r>
              <a:rPr lang="en-GB" dirty="0" err="1">
                <a:latin typeface="Century Gothic" panose="020B0502020202020204" pitchFamily="34" charset="0"/>
              </a:rPr>
              <a:t>pri</a:t>
            </a:r>
            <a:r>
              <a:rPr lang="en-GB" dirty="0">
                <a:latin typeface="Century Gothic" panose="020B0502020202020204" pitchFamily="34" charset="0"/>
              </a:rPr>
              <a:t> GLEDALIŠKEM KLUBU </a:t>
            </a:r>
            <a:r>
              <a:rPr lang="en-GB" dirty="0" err="1">
                <a:latin typeface="Century Gothic" panose="020B0502020202020204" pitchFamily="34" charset="0"/>
              </a:rPr>
              <a:t>pomeni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najmanj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dve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ustni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oceni</a:t>
            </a:r>
            <a:r>
              <a:rPr lang="en-GB" dirty="0">
                <a:latin typeface="Century Gothic" panose="020B0502020202020204" pitchFamily="34" charset="0"/>
              </a:rPr>
              <a:t>, </a:t>
            </a:r>
            <a:r>
              <a:rPr lang="en-GB" dirty="0" err="1">
                <a:latin typeface="Century Gothic" panose="020B0502020202020204" pitchFamily="34" charset="0"/>
              </a:rPr>
              <a:t>ki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bosta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preverjali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izvajanje</a:t>
            </a:r>
            <a:r>
              <a:rPr lang="en-GB" dirty="0">
                <a:latin typeface="Century Gothic" panose="020B0502020202020204" pitchFamily="34" charset="0"/>
              </a:rPr>
              <a:t> in </a:t>
            </a:r>
            <a:r>
              <a:rPr lang="en-GB" dirty="0" err="1">
                <a:latin typeface="Century Gothic" panose="020B0502020202020204" pitchFamily="34" charset="0"/>
              </a:rPr>
              <a:t>ustvarjanje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ter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znanje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predmetu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ter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pisna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ocena</a:t>
            </a:r>
            <a:r>
              <a:rPr lang="en-GB" dirty="0">
                <a:latin typeface="Century Gothic" panose="020B0502020202020204" pitchFamily="34" charset="0"/>
              </a:rPr>
              <a:t>, </a:t>
            </a:r>
            <a:r>
              <a:rPr lang="en-GB" dirty="0" err="1">
                <a:latin typeface="Century Gothic" panose="020B0502020202020204" pitchFamily="34" charset="0"/>
              </a:rPr>
              <a:t>ki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bo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preverila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pretvorbo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proznega</a:t>
            </a:r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besedila</a:t>
            </a:r>
            <a:r>
              <a:rPr lang="en-GB" dirty="0">
                <a:latin typeface="Century Gothic" panose="020B0502020202020204" pitchFamily="34" charset="0"/>
              </a:rPr>
              <a:t> v </a:t>
            </a:r>
            <a:r>
              <a:rPr lang="en-GB" dirty="0" err="1">
                <a:latin typeface="Century Gothic" panose="020B0502020202020204" pitchFamily="34" charset="0"/>
              </a:rPr>
              <a:t>dramskega</a:t>
            </a:r>
            <a:r>
              <a:rPr lang="en-GB" dirty="0">
                <a:latin typeface="Century Gothic" panose="020B0502020202020204" pitchFamily="34" charset="0"/>
              </a:rPr>
              <a:t>).</a:t>
            </a: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13970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4" name="Google Shape;1154;p35">
            <a:hlinkClick r:id="" action="ppaction://noaction"/>
            <a:extLst>
              <a:ext uri="{FF2B5EF4-FFF2-40B4-BE49-F238E27FC236}">
                <a16:creationId xmlns:a16="http://schemas.microsoft.com/office/drawing/2014/main" id="{16751151-D889-E646-9D73-DCE2CCC60927}"/>
              </a:ext>
            </a:extLst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" name="Google Shape;1155;p35">
            <a:hlinkClick r:id="" action="ppaction://noaction"/>
            <a:extLst>
              <a:ext uri="{FF2B5EF4-FFF2-40B4-BE49-F238E27FC236}">
                <a16:creationId xmlns:a16="http://schemas.microsoft.com/office/drawing/2014/main" id="{AD0D9EC9-BE7F-0944-AD57-9FC71CBB7B2B}"/>
              </a:ext>
            </a:extLst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Google Shape;1156;p35">
            <a:hlinkClick r:id="" action="ppaction://noaction"/>
            <a:extLst>
              <a:ext uri="{FF2B5EF4-FFF2-40B4-BE49-F238E27FC236}">
                <a16:creationId xmlns:a16="http://schemas.microsoft.com/office/drawing/2014/main" id="{A3DC505C-E192-8C4A-A143-F3E9368D35AD}"/>
              </a:ext>
            </a:extLst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1157;p35">
            <a:hlinkClick r:id="" action="ppaction://noaction"/>
            <a:extLst>
              <a:ext uri="{FF2B5EF4-FFF2-40B4-BE49-F238E27FC236}">
                <a16:creationId xmlns:a16="http://schemas.microsoft.com/office/drawing/2014/main" id="{57B6E8FF-5E85-344B-ABD2-6DA239ED6AFC}"/>
              </a:ext>
            </a:extLst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" name="Google Shape;1158;p35">
            <a:hlinkClick r:id="" action="ppaction://noaction"/>
            <a:extLst>
              <a:ext uri="{FF2B5EF4-FFF2-40B4-BE49-F238E27FC236}">
                <a16:creationId xmlns:a16="http://schemas.microsoft.com/office/drawing/2014/main" id="{0431BD98-2FAD-C547-B2DA-14DC4B799C94}"/>
              </a:ext>
            </a:extLst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" name="Google Shape;1159;p35">
            <a:hlinkClick r:id="rId2" action="ppaction://hlinksldjump"/>
            <a:extLst>
              <a:ext uri="{FF2B5EF4-FFF2-40B4-BE49-F238E27FC236}">
                <a16:creationId xmlns:a16="http://schemas.microsoft.com/office/drawing/2014/main" id="{E71A1D8B-3041-E946-AD55-101F0CB010DE}"/>
              </a:ext>
            </a:extLst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Google Shape;1160;p35">
            <a:hlinkClick r:id="" action="ppaction://noaction"/>
            <a:extLst>
              <a:ext uri="{FF2B5EF4-FFF2-40B4-BE49-F238E27FC236}">
                <a16:creationId xmlns:a16="http://schemas.microsoft.com/office/drawing/2014/main" id="{71AEBA87-8B9C-E642-B1C1-E6A6AC9A10B3}"/>
              </a:ext>
            </a:extLst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" name="Google Shape;1161;p35">
            <a:hlinkClick r:id="" action="ppaction://noaction"/>
            <a:extLst>
              <a:ext uri="{FF2B5EF4-FFF2-40B4-BE49-F238E27FC236}">
                <a16:creationId xmlns:a16="http://schemas.microsoft.com/office/drawing/2014/main" id="{3F7C6F88-766E-CC4B-807F-C9F22D39AA4E}"/>
              </a:ext>
            </a:extLst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2" name="Google Shape;1162;p35">
            <a:hlinkClick r:id="" action="ppaction://noaction"/>
            <a:extLst>
              <a:ext uri="{FF2B5EF4-FFF2-40B4-BE49-F238E27FC236}">
                <a16:creationId xmlns:a16="http://schemas.microsoft.com/office/drawing/2014/main" id="{BA402FAB-000B-9B42-A2A9-8866E24CB93C}"/>
              </a:ext>
            </a:extLst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3" name="Google Shape;1163;p35">
            <a:hlinkClick r:id="" action="ppaction://noaction"/>
            <a:extLst>
              <a:ext uri="{FF2B5EF4-FFF2-40B4-BE49-F238E27FC236}">
                <a16:creationId xmlns:a16="http://schemas.microsoft.com/office/drawing/2014/main" id="{29E337E5-DA05-2844-B323-648B6249E3A8}"/>
              </a:ext>
            </a:extLst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4" name="Google Shape;1164;p35">
            <a:hlinkClick r:id="" action="ppaction://noaction"/>
            <a:extLst>
              <a:ext uri="{FF2B5EF4-FFF2-40B4-BE49-F238E27FC236}">
                <a16:creationId xmlns:a16="http://schemas.microsoft.com/office/drawing/2014/main" id="{280F07CA-7D31-6445-B6BC-5781D80CA524}"/>
              </a:ext>
            </a:extLst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" name="Google Shape;1165;p35">
            <a:hlinkClick r:id="" action="ppaction://noaction"/>
            <a:extLst>
              <a:ext uri="{FF2B5EF4-FFF2-40B4-BE49-F238E27FC236}">
                <a16:creationId xmlns:a16="http://schemas.microsoft.com/office/drawing/2014/main" id="{57D89D12-5CAC-7E4F-A7D5-394D4D1EC37E}"/>
              </a:ext>
            </a:extLst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6" name="Google Shape;1166;p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B321801-0378-8E49-84C3-2F6044E89875}"/>
              </a:ext>
            </a:extLst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" name="Google Shape;1167;p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442C07C-21D2-C841-A93C-9BF00F641A4B}"/>
              </a:ext>
            </a:extLst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267906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p3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>
                <a:solidFill>
                  <a:schemeClr val="lt2"/>
                </a:solidFill>
                <a:latin typeface="Century Gothic" panose="020B0502020202020204" pitchFamily="34" charset="0"/>
              </a:rPr>
              <a:t>GLEDALIŠKI KLUB – PREDVIDENI STROŠKI</a:t>
            </a:r>
            <a:endParaRPr b="0" dirty="0">
              <a:solidFill>
                <a:schemeClr val="l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153" name="Google Shape;1153;p35"/>
          <p:cNvSpPr txBox="1">
            <a:spLocks noGrp="1"/>
          </p:cNvSpPr>
          <p:nvPr>
            <p:ph type="body" idx="1"/>
          </p:nvPr>
        </p:nvSpPr>
        <p:spPr>
          <a:xfrm>
            <a:off x="720000" y="1187750"/>
            <a:ext cx="7704000" cy="298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buNone/>
            </a:pPr>
            <a:r>
              <a:rPr lang="sl-SI" dirty="0">
                <a:latin typeface="Century Gothic" panose="020B0502020202020204" pitchFamily="34" charset="0"/>
              </a:rPr>
              <a:t>Vstopnina za ogled gledališke predstave, urbana za mestni avtobus (prevoz).</a:t>
            </a:r>
            <a:br>
              <a:rPr lang="sl-SI" dirty="0">
                <a:latin typeface="Century Gothic" panose="020B0502020202020204" pitchFamily="34" charset="0"/>
              </a:rPr>
            </a:b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lang="sl-SI" dirty="0">
              <a:solidFill>
                <a:srgbClr val="6A1C1C"/>
              </a:solidFill>
            </a:endParaRPr>
          </a:p>
          <a:p>
            <a:pPr marL="0" lvl="0" indent="0">
              <a:buNone/>
            </a:pPr>
            <a:endParaRPr dirty="0">
              <a:solidFill>
                <a:srgbClr val="6A1C1C"/>
              </a:solidFill>
            </a:endParaRPr>
          </a:p>
        </p:txBody>
      </p:sp>
      <p:sp>
        <p:nvSpPr>
          <p:cNvPr id="1154" name="Google Shape;1154;p35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5" name="Google Shape;1155;p35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6" name="Google Shape;1156;p35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7" name="Google Shape;1157;p35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8" name="Google Shape;1158;p35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59" name="Google Shape;1159;p35">
            <a:hlinkClick r:id="rId3" action="ppaction://hlinksldjump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0" name="Google Shape;1160;p35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1" name="Google Shape;1161;p35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2" name="Google Shape;1162;p35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3" name="Google Shape;1163;p35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4" name="Google Shape;1164;p35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5" name="Google Shape;1165;p35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6" name="Google Shape;1166;p35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67" name="Google Shape;1167;p35">
            <a:hlinkClick r:id="" action="ppaction://hlinkshowjump?jump=previousslide"/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3" name="Google Shape;3913;p93"/>
          <p:cNvSpPr txBox="1">
            <a:spLocks noGrp="1"/>
          </p:cNvSpPr>
          <p:nvPr>
            <p:ph type="ctrTitle"/>
          </p:nvPr>
        </p:nvSpPr>
        <p:spPr>
          <a:xfrm>
            <a:off x="5316458" y="1187750"/>
            <a:ext cx="3105300" cy="87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l-SI" sz="3200" b="0" dirty="0">
                <a:latin typeface="Century Gothic" panose="020B0502020202020204" pitchFamily="34" charset="0"/>
              </a:rPr>
              <a:t>GLEDALIŠKI KLUB</a:t>
            </a:r>
            <a:endParaRPr sz="3200" b="0" dirty="0">
              <a:latin typeface="Century Gothic" panose="020B0502020202020204" pitchFamily="34" charset="0"/>
            </a:endParaRPr>
          </a:p>
        </p:txBody>
      </p:sp>
      <p:sp>
        <p:nvSpPr>
          <p:cNvPr id="3914" name="Google Shape;3914;p93"/>
          <p:cNvSpPr txBox="1">
            <a:spLocks noGrp="1"/>
          </p:cNvSpPr>
          <p:nvPr>
            <p:ph type="subTitle" idx="1"/>
          </p:nvPr>
        </p:nvSpPr>
        <p:spPr>
          <a:xfrm>
            <a:off x="5316458" y="2161492"/>
            <a:ext cx="3105300" cy="1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sl-SI" dirty="0"/>
              <a:t>Ljubitelji gledališča, vabim vas, da se mi pridružite, da bomo skupaj uživali ob gledaliških vragolijah.</a:t>
            </a:r>
          </a:p>
        </p:txBody>
      </p:sp>
      <p:sp>
        <p:nvSpPr>
          <p:cNvPr id="3916" name="Google Shape;3916;p93">
            <a:hlinkClick r:id="" action="ppaction://noaction"/>
          </p:cNvPr>
          <p:cNvSpPr/>
          <p:nvPr/>
        </p:nvSpPr>
        <p:spPr>
          <a:xfrm>
            <a:off x="410195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17" name="Google Shape;3917;p93">
            <a:hlinkClick r:id="" action="ppaction://noaction"/>
          </p:cNvPr>
          <p:cNvSpPr/>
          <p:nvPr/>
        </p:nvSpPr>
        <p:spPr>
          <a:xfrm>
            <a:off x="4046912" y="4785352"/>
            <a:ext cx="1052438" cy="358160"/>
          </a:xfrm>
          <a:custGeom>
            <a:avLst/>
            <a:gdLst/>
            <a:ahLst/>
            <a:cxnLst/>
            <a:rect l="l" t="t" r="r" b="b"/>
            <a:pathLst>
              <a:path w="37577" h="12788" extrusionOk="0">
                <a:moveTo>
                  <a:pt x="5097" y="0"/>
                </a:moveTo>
                <a:cubicBezTo>
                  <a:pt x="2287" y="0"/>
                  <a:pt x="1" y="2322"/>
                  <a:pt x="1" y="5191"/>
                </a:cubicBezTo>
                <a:lnTo>
                  <a:pt x="1" y="12787"/>
                </a:lnTo>
                <a:lnTo>
                  <a:pt x="37577" y="12787"/>
                </a:lnTo>
                <a:lnTo>
                  <a:pt x="37577" y="5191"/>
                </a:lnTo>
                <a:cubicBezTo>
                  <a:pt x="37577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18" name="Google Shape;3918;p93">
            <a:hlinkClick r:id="" action="ppaction://noaction"/>
          </p:cNvPr>
          <p:cNvSpPr/>
          <p:nvPr/>
        </p:nvSpPr>
        <p:spPr>
          <a:xfrm>
            <a:off x="5153985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4" y="1"/>
                </a:moveTo>
                <a:cubicBezTo>
                  <a:pt x="2274" y="1"/>
                  <a:pt x="0" y="2334"/>
                  <a:pt x="0" y="5204"/>
                </a:cubicBezTo>
                <a:lnTo>
                  <a:pt x="0" y="19193"/>
                </a:lnTo>
                <a:lnTo>
                  <a:pt x="33647" y="19193"/>
                </a:lnTo>
                <a:lnTo>
                  <a:pt x="33647" y="5204"/>
                </a:lnTo>
                <a:cubicBezTo>
                  <a:pt x="33647" y="2334"/>
                  <a:pt x="31373" y="1"/>
                  <a:pt x="2856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19" name="Google Shape;3919;p93">
            <a:hlinkClick r:id="" action="ppaction://noaction"/>
          </p:cNvPr>
          <p:cNvSpPr/>
          <p:nvPr/>
        </p:nvSpPr>
        <p:spPr>
          <a:xfrm>
            <a:off x="6206014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0" name="Google Shape;3920;p93">
            <a:hlinkClick r:id="" action="ppaction://noaction"/>
          </p:cNvPr>
          <p:cNvSpPr/>
          <p:nvPr/>
        </p:nvSpPr>
        <p:spPr>
          <a:xfrm>
            <a:off x="7258043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1" name="Google Shape;3921;p93">
            <a:hlinkClick r:id="rId3" action="ppaction://hlinksldjump"/>
          </p:cNvPr>
          <p:cNvSpPr/>
          <p:nvPr/>
        </p:nvSpPr>
        <p:spPr>
          <a:xfrm>
            <a:off x="945504" y="4481025"/>
            <a:ext cx="942732" cy="662481"/>
          </a:xfrm>
          <a:custGeom>
            <a:avLst/>
            <a:gdLst/>
            <a:ahLst/>
            <a:cxnLst/>
            <a:rect l="l" t="t" r="r" b="b"/>
            <a:pathLst>
              <a:path w="33660" h="19194" extrusionOk="0">
                <a:moveTo>
                  <a:pt x="5096" y="1"/>
                </a:moveTo>
                <a:cubicBezTo>
                  <a:pt x="2287" y="1"/>
                  <a:pt x="1" y="2334"/>
                  <a:pt x="1" y="5204"/>
                </a:cubicBezTo>
                <a:lnTo>
                  <a:pt x="1" y="19193"/>
                </a:lnTo>
                <a:lnTo>
                  <a:pt x="33660" y="19193"/>
                </a:lnTo>
                <a:lnTo>
                  <a:pt x="33660" y="5204"/>
                </a:lnTo>
                <a:cubicBezTo>
                  <a:pt x="33660" y="2334"/>
                  <a:pt x="31385" y="1"/>
                  <a:pt x="2857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2" name="Google Shape;3922;p93">
            <a:hlinkClick r:id="" action="ppaction://noaction"/>
          </p:cNvPr>
          <p:cNvSpPr/>
          <p:nvPr/>
        </p:nvSpPr>
        <p:spPr>
          <a:xfrm>
            <a:off x="1997869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3" name="Google Shape;3923;p93">
            <a:hlinkClick r:id="" action="ppaction://noaction"/>
          </p:cNvPr>
          <p:cNvSpPr/>
          <p:nvPr/>
        </p:nvSpPr>
        <p:spPr>
          <a:xfrm>
            <a:off x="3049898" y="4481025"/>
            <a:ext cx="942396" cy="662481"/>
          </a:xfrm>
          <a:custGeom>
            <a:avLst/>
            <a:gdLst/>
            <a:ahLst/>
            <a:cxnLst/>
            <a:rect l="l" t="t" r="r" b="b"/>
            <a:pathLst>
              <a:path w="33648" h="19194" extrusionOk="0">
                <a:moveTo>
                  <a:pt x="5085" y="1"/>
                </a:moveTo>
                <a:cubicBezTo>
                  <a:pt x="2275" y="1"/>
                  <a:pt x="1" y="2334"/>
                  <a:pt x="1" y="5204"/>
                </a:cubicBezTo>
                <a:lnTo>
                  <a:pt x="1" y="19193"/>
                </a:lnTo>
                <a:lnTo>
                  <a:pt x="33648" y="19193"/>
                </a:lnTo>
                <a:lnTo>
                  <a:pt x="33648" y="5204"/>
                </a:lnTo>
                <a:cubicBezTo>
                  <a:pt x="33648" y="2334"/>
                  <a:pt x="31374" y="1"/>
                  <a:pt x="2856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4" name="Google Shape;3924;p93">
            <a:hlinkClick r:id="" action="ppaction://noaction"/>
          </p:cNvPr>
          <p:cNvSpPr/>
          <p:nvPr/>
        </p:nvSpPr>
        <p:spPr>
          <a:xfrm>
            <a:off x="520867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5" name="Google Shape;3925;p93">
            <a:hlinkClick r:id="" action="ppaction://noaction"/>
          </p:cNvPr>
          <p:cNvSpPr/>
          <p:nvPr/>
        </p:nvSpPr>
        <p:spPr>
          <a:xfrm>
            <a:off x="637040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6" name="Google Shape;3926;p93">
            <a:hlinkClick r:id="" action="ppaction://noaction"/>
          </p:cNvPr>
          <p:cNvSpPr/>
          <p:nvPr/>
        </p:nvSpPr>
        <p:spPr>
          <a:xfrm>
            <a:off x="172376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7" name="Google Shape;3927;p93">
            <a:hlinkClick r:id="" action="ppaction://noaction"/>
          </p:cNvPr>
          <p:cNvSpPr/>
          <p:nvPr/>
        </p:nvSpPr>
        <p:spPr>
          <a:xfrm>
            <a:off x="2885518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4" y="0"/>
                </a:moveTo>
                <a:cubicBezTo>
                  <a:pt x="2274" y="0"/>
                  <a:pt x="0" y="2322"/>
                  <a:pt x="0" y="5191"/>
                </a:cubicBezTo>
                <a:lnTo>
                  <a:pt x="0" y="12787"/>
                </a:lnTo>
                <a:lnTo>
                  <a:pt x="37564" y="12787"/>
                </a:lnTo>
                <a:lnTo>
                  <a:pt x="37564" y="5191"/>
                </a:lnTo>
                <a:cubicBezTo>
                  <a:pt x="37564" y="2322"/>
                  <a:pt x="35290" y="0"/>
                  <a:pt x="3248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8" name="Google Shape;3928;p93">
            <a:hlinkClick r:id="" action="ppaction://hlinkshowjump?jump=nextslide"/>
          </p:cNvPr>
          <p:cNvSpPr/>
          <p:nvPr/>
        </p:nvSpPr>
        <p:spPr>
          <a:xfrm>
            <a:off x="75321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85" y="0"/>
                </a:moveTo>
                <a:cubicBezTo>
                  <a:pt x="2275" y="0"/>
                  <a:pt x="1" y="2322"/>
                  <a:pt x="1" y="5191"/>
                </a:cubicBezTo>
                <a:lnTo>
                  <a:pt x="1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79" y="0"/>
                  <a:pt x="3246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29" name="Google Shape;3929;p93">
            <a:hlinkClick r:id="" action="ppaction://hlinkshowjump?jump=previousslide"/>
          </p:cNvPr>
          <p:cNvSpPr/>
          <p:nvPr/>
        </p:nvSpPr>
        <p:spPr>
          <a:xfrm>
            <a:off x="562030" y="4785352"/>
            <a:ext cx="1052102" cy="358160"/>
          </a:xfrm>
          <a:custGeom>
            <a:avLst/>
            <a:gdLst/>
            <a:ahLst/>
            <a:cxnLst/>
            <a:rect l="l" t="t" r="r" b="b"/>
            <a:pathLst>
              <a:path w="37565" h="12788" extrusionOk="0">
                <a:moveTo>
                  <a:pt x="5096" y="0"/>
                </a:moveTo>
                <a:cubicBezTo>
                  <a:pt x="2286" y="0"/>
                  <a:pt x="0" y="2322"/>
                  <a:pt x="0" y="5191"/>
                </a:cubicBezTo>
                <a:lnTo>
                  <a:pt x="0" y="12787"/>
                </a:lnTo>
                <a:lnTo>
                  <a:pt x="37565" y="12787"/>
                </a:lnTo>
                <a:lnTo>
                  <a:pt x="37565" y="5191"/>
                </a:lnTo>
                <a:cubicBezTo>
                  <a:pt x="37565" y="2322"/>
                  <a:pt x="35291" y="0"/>
                  <a:pt x="32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3930" name="Google Shape;3930;p93"/>
          <p:cNvGrpSpPr/>
          <p:nvPr/>
        </p:nvGrpSpPr>
        <p:grpSpPr>
          <a:xfrm>
            <a:off x="866863" y="1146757"/>
            <a:ext cx="3982044" cy="2805522"/>
            <a:chOff x="2448957" y="1036943"/>
            <a:chExt cx="4203572" cy="2961598"/>
          </a:xfrm>
        </p:grpSpPr>
        <p:sp>
          <p:nvSpPr>
            <p:cNvPr id="3931" name="Google Shape;3931;p93"/>
            <p:cNvSpPr/>
            <p:nvPr/>
          </p:nvSpPr>
          <p:spPr>
            <a:xfrm>
              <a:off x="2448957" y="1036943"/>
              <a:ext cx="4203572" cy="2960289"/>
            </a:xfrm>
            <a:custGeom>
              <a:avLst/>
              <a:gdLst/>
              <a:ahLst/>
              <a:cxnLst/>
              <a:rect l="l" t="t" r="r" b="b"/>
              <a:pathLst>
                <a:path w="263258" h="174958" extrusionOk="0">
                  <a:moveTo>
                    <a:pt x="131614" y="0"/>
                  </a:moveTo>
                  <a:cubicBezTo>
                    <a:pt x="58938" y="0"/>
                    <a:pt x="0" y="55533"/>
                    <a:pt x="0" y="124014"/>
                  </a:cubicBezTo>
                  <a:cubicBezTo>
                    <a:pt x="0" y="142161"/>
                    <a:pt x="4134" y="159425"/>
                    <a:pt x="11581" y="174957"/>
                  </a:cubicBezTo>
                  <a:lnTo>
                    <a:pt x="251677" y="174957"/>
                  </a:lnTo>
                  <a:cubicBezTo>
                    <a:pt x="259124" y="159425"/>
                    <a:pt x="263257" y="142161"/>
                    <a:pt x="263257" y="124014"/>
                  </a:cubicBezTo>
                  <a:cubicBezTo>
                    <a:pt x="263257" y="55533"/>
                    <a:pt x="204320" y="31"/>
                    <a:pt x="1316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2" name="Google Shape;3932;p93"/>
            <p:cNvSpPr/>
            <p:nvPr/>
          </p:nvSpPr>
          <p:spPr>
            <a:xfrm>
              <a:off x="3185813" y="3633063"/>
              <a:ext cx="2739585" cy="365477"/>
            </a:xfrm>
            <a:custGeom>
              <a:avLst/>
              <a:gdLst/>
              <a:ahLst/>
              <a:cxnLst/>
              <a:rect l="l" t="t" r="r" b="b"/>
              <a:pathLst>
                <a:path w="186843" h="24926" extrusionOk="0">
                  <a:moveTo>
                    <a:pt x="0" y="1"/>
                  </a:moveTo>
                  <a:lnTo>
                    <a:pt x="0" y="24925"/>
                  </a:lnTo>
                  <a:lnTo>
                    <a:pt x="186842" y="24925"/>
                  </a:lnTo>
                  <a:lnTo>
                    <a:pt x="18684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3" name="Google Shape;3933;p93"/>
            <p:cNvSpPr/>
            <p:nvPr/>
          </p:nvSpPr>
          <p:spPr>
            <a:xfrm>
              <a:off x="3491523" y="1535187"/>
              <a:ext cx="391034" cy="258705"/>
            </a:xfrm>
            <a:custGeom>
              <a:avLst/>
              <a:gdLst/>
              <a:ahLst/>
              <a:cxnLst/>
              <a:rect l="l" t="t" r="r" b="b"/>
              <a:pathLst>
                <a:path w="26669" h="17644" extrusionOk="0">
                  <a:moveTo>
                    <a:pt x="13950" y="1"/>
                  </a:moveTo>
                  <a:cubicBezTo>
                    <a:pt x="12845" y="1"/>
                    <a:pt x="11541" y="199"/>
                    <a:pt x="10001" y="652"/>
                  </a:cubicBezTo>
                  <a:cubicBezTo>
                    <a:pt x="5958" y="1868"/>
                    <a:pt x="5988" y="6792"/>
                    <a:pt x="5988" y="6792"/>
                  </a:cubicBezTo>
                  <a:cubicBezTo>
                    <a:pt x="5988" y="6792"/>
                    <a:pt x="5243" y="6569"/>
                    <a:pt x="4318" y="6569"/>
                  </a:cubicBezTo>
                  <a:cubicBezTo>
                    <a:pt x="3136" y="6569"/>
                    <a:pt x="1661" y="6932"/>
                    <a:pt x="1064" y="8585"/>
                  </a:cubicBezTo>
                  <a:cubicBezTo>
                    <a:pt x="0" y="11503"/>
                    <a:pt x="4925" y="17005"/>
                    <a:pt x="4925" y="17005"/>
                  </a:cubicBezTo>
                  <a:lnTo>
                    <a:pt x="23466" y="17643"/>
                  </a:lnTo>
                  <a:cubicBezTo>
                    <a:pt x="23466" y="17643"/>
                    <a:pt x="24104" y="14664"/>
                    <a:pt x="24408" y="11047"/>
                  </a:cubicBezTo>
                  <a:cubicBezTo>
                    <a:pt x="26668" y="8465"/>
                    <a:pt x="25499" y="4603"/>
                    <a:pt x="22393" y="4603"/>
                  </a:cubicBezTo>
                  <a:cubicBezTo>
                    <a:pt x="21697" y="4603"/>
                    <a:pt x="20904" y="4797"/>
                    <a:pt x="20031" y="5242"/>
                  </a:cubicBezTo>
                  <a:cubicBezTo>
                    <a:pt x="19409" y="2706"/>
                    <a:pt x="18034" y="1"/>
                    <a:pt x="139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4" name="Google Shape;3934;p93"/>
            <p:cNvSpPr/>
            <p:nvPr/>
          </p:nvSpPr>
          <p:spPr>
            <a:xfrm>
              <a:off x="3497314" y="2407972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01" y="0"/>
                  </a:moveTo>
                  <a:cubicBezTo>
                    <a:pt x="1" y="3587"/>
                    <a:pt x="852" y="14104"/>
                    <a:pt x="426" y="34651"/>
                  </a:cubicBezTo>
                  <a:cubicBezTo>
                    <a:pt x="244" y="43344"/>
                    <a:pt x="183" y="74378"/>
                    <a:pt x="183" y="74378"/>
                  </a:cubicBezTo>
                  <a:lnTo>
                    <a:pt x="9211" y="74378"/>
                  </a:lnTo>
                  <a:lnTo>
                    <a:pt x="13314" y="16839"/>
                  </a:lnTo>
                  <a:lnTo>
                    <a:pt x="16809" y="15988"/>
                  </a:lnTo>
                  <a:lnTo>
                    <a:pt x="17661" y="74378"/>
                  </a:lnTo>
                  <a:lnTo>
                    <a:pt x="26627" y="74378"/>
                  </a:lnTo>
                  <a:cubicBezTo>
                    <a:pt x="26627" y="74378"/>
                    <a:pt x="27934" y="19453"/>
                    <a:pt x="28603" y="14256"/>
                  </a:cubicBezTo>
                  <a:cubicBezTo>
                    <a:pt x="29272" y="9028"/>
                    <a:pt x="28117" y="3526"/>
                    <a:pt x="28117" y="3526"/>
                  </a:cubicBezTo>
                  <a:lnTo>
                    <a:pt x="3101" y="0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5" name="Google Shape;3935;p93"/>
            <p:cNvSpPr/>
            <p:nvPr/>
          </p:nvSpPr>
          <p:spPr>
            <a:xfrm>
              <a:off x="3743762" y="2620992"/>
              <a:ext cx="62404" cy="877551"/>
            </a:xfrm>
            <a:custGeom>
              <a:avLst/>
              <a:gdLst/>
              <a:ahLst/>
              <a:cxnLst/>
              <a:rect l="l" t="t" r="r" b="b"/>
              <a:pathLst>
                <a:path w="4256" h="59850" extrusionOk="0">
                  <a:moveTo>
                    <a:pt x="4256" y="0"/>
                  </a:moveTo>
                  <a:lnTo>
                    <a:pt x="0" y="1459"/>
                  </a:lnTo>
                  <a:lnTo>
                    <a:pt x="852" y="59849"/>
                  </a:lnTo>
                  <a:lnTo>
                    <a:pt x="3618" y="59849"/>
                  </a:lnTo>
                  <a:lnTo>
                    <a:pt x="4256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6" name="Google Shape;3936;p93"/>
            <p:cNvSpPr/>
            <p:nvPr/>
          </p:nvSpPr>
          <p:spPr>
            <a:xfrm>
              <a:off x="3598919" y="2654861"/>
              <a:ext cx="93605" cy="843680"/>
            </a:xfrm>
            <a:custGeom>
              <a:avLst/>
              <a:gdLst/>
              <a:ahLst/>
              <a:cxnLst/>
              <a:rect l="l" t="t" r="r" b="b"/>
              <a:pathLst>
                <a:path w="6384" h="57540" extrusionOk="0">
                  <a:moveTo>
                    <a:pt x="6384" y="0"/>
                  </a:moveTo>
                  <a:lnTo>
                    <a:pt x="1" y="57539"/>
                  </a:lnTo>
                  <a:lnTo>
                    <a:pt x="2281" y="57539"/>
                  </a:lnTo>
                  <a:lnTo>
                    <a:pt x="6384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7" name="Google Shape;3937;p93"/>
            <p:cNvSpPr/>
            <p:nvPr/>
          </p:nvSpPr>
          <p:spPr>
            <a:xfrm>
              <a:off x="3744656" y="3498483"/>
              <a:ext cx="278118" cy="133267"/>
            </a:xfrm>
            <a:custGeom>
              <a:avLst/>
              <a:gdLst/>
              <a:ahLst/>
              <a:cxnLst/>
              <a:rect l="l" t="t" r="r" b="b"/>
              <a:pathLst>
                <a:path w="18968" h="9089" extrusionOk="0">
                  <a:moveTo>
                    <a:pt x="791" y="0"/>
                  </a:moveTo>
                  <a:cubicBezTo>
                    <a:pt x="487" y="821"/>
                    <a:pt x="304" y="2219"/>
                    <a:pt x="183" y="3648"/>
                  </a:cubicBezTo>
                  <a:cubicBezTo>
                    <a:pt x="91" y="4803"/>
                    <a:pt x="61" y="5988"/>
                    <a:pt x="31" y="6961"/>
                  </a:cubicBezTo>
                  <a:cubicBezTo>
                    <a:pt x="0" y="8207"/>
                    <a:pt x="0" y="9089"/>
                    <a:pt x="0" y="9089"/>
                  </a:cubicBezTo>
                  <a:lnTo>
                    <a:pt x="18450" y="9089"/>
                  </a:lnTo>
                  <a:cubicBezTo>
                    <a:pt x="18450" y="9089"/>
                    <a:pt x="18967" y="7660"/>
                    <a:pt x="18633" y="6475"/>
                  </a:cubicBezTo>
                  <a:cubicBezTo>
                    <a:pt x="18602" y="6292"/>
                    <a:pt x="18542" y="6140"/>
                    <a:pt x="18450" y="5988"/>
                  </a:cubicBezTo>
                  <a:cubicBezTo>
                    <a:pt x="17782" y="4712"/>
                    <a:pt x="13253" y="4772"/>
                    <a:pt x="12462" y="3830"/>
                  </a:cubicBezTo>
                  <a:cubicBezTo>
                    <a:pt x="12098" y="3374"/>
                    <a:pt x="11490" y="2493"/>
                    <a:pt x="10912" y="1702"/>
                  </a:cubicBezTo>
                  <a:cubicBezTo>
                    <a:pt x="10304" y="791"/>
                    <a:pt x="9757" y="0"/>
                    <a:pt x="9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8" name="Google Shape;3938;p93"/>
            <p:cNvSpPr/>
            <p:nvPr/>
          </p:nvSpPr>
          <p:spPr>
            <a:xfrm>
              <a:off x="3744656" y="3593345"/>
              <a:ext cx="278118" cy="38401"/>
            </a:xfrm>
            <a:custGeom>
              <a:avLst/>
              <a:gdLst/>
              <a:ahLst/>
              <a:cxnLst/>
              <a:rect l="l" t="t" r="r" b="b"/>
              <a:pathLst>
                <a:path w="18968" h="2619" extrusionOk="0">
                  <a:moveTo>
                    <a:pt x="18442" y="0"/>
                  </a:moveTo>
                  <a:cubicBezTo>
                    <a:pt x="17740" y="0"/>
                    <a:pt x="16614" y="186"/>
                    <a:pt x="16171" y="1433"/>
                  </a:cubicBezTo>
                  <a:lnTo>
                    <a:pt x="1094" y="1433"/>
                  </a:lnTo>
                  <a:cubicBezTo>
                    <a:pt x="1094" y="1433"/>
                    <a:pt x="791" y="734"/>
                    <a:pt x="31" y="491"/>
                  </a:cubicBezTo>
                  <a:cubicBezTo>
                    <a:pt x="0" y="1737"/>
                    <a:pt x="0" y="2619"/>
                    <a:pt x="0" y="2619"/>
                  </a:cubicBezTo>
                  <a:lnTo>
                    <a:pt x="18450" y="2619"/>
                  </a:lnTo>
                  <a:cubicBezTo>
                    <a:pt x="18450" y="2619"/>
                    <a:pt x="18967" y="1190"/>
                    <a:pt x="18633" y="5"/>
                  </a:cubicBezTo>
                  <a:cubicBezTo>
                    <a:pt x="18574" y="2"/>
                    <a:pt x="18510" y="0"/>
                    <a:pt x="18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9" name="Google Shape;3939;p93"/>
            <p:cNvSpPr/>
            <p:nvPr/>
          </p:nvSpPr>
          <p:spPr>
            <a:xfrm>
              <a:off x="3398832" y="3498483"/>
              <a:ext cx="233544" cy="133267"/>
            </a:xfrm>
            <a:custGeom>
              <a:avLst/>
              <a:gdLst/>
              <a:ahLst/>
              <a:cxnLst/>
              <a:rect l="l" t="t" r="r" b="b"/>
              <a:pathLst>
                <a:path w="15928" h="9089" extrusionOk="0">
                  <a:moveTo>
                    <a:pt x="6900" y="0"/>
                  </a:moveTo>
                  <a:lnTo>
                    <a:pt x="6322" y="2250"/>
                  </a:lnTo>
                  <a:cubicBezTo>
                    <a:pt x="6322" y="2250"/>
                    <a:pt x="6322" y="2250"/>
                    <a:pt x="6292" y="2280"/>
                  </a:cubicBezTo>
                  <a:cubicBezTo>
                    <a:pt x="6079" y="2493"/>
                    <a:pt x="4256" y="4073"/>
                    <a:pt x="2189" y="4864"/>
                  </a:cubicBezTo>
                  <a:cubicBezTo>
                    <a:pt x="1611" y="5076"/>
                    <a:pt x="1216" y="5502"/>
                    <a:pt x="912" y="6049"/>
                  </a:cubicBezTo>
                  <a:cubicBezTo>
                    <a:pt x="0" y="7721"/>
                    <a:pt x="395" y="9089"/>
                    <a:pt x="395" y="9089"/>
                  </a:cubicBezTo>
                  <a:lnTo>
                    <a:pt x="15928" y="9089"/>
                  </a:lnTo>
                  <a:lnTo>
                    <a:pt x="159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0" name="Google Shape;3940;p93"/>
            <p:cNvSpPr/>
            <p:nvPr/>
          </p:nvSpPr>
          <p:spPr>
            <a:xfrm>
              <a:off x="3398832" y="3586967"/>
              <a:ext cx="233544" cy="44779"/>
            </a:xfrm>
            <a:custGeom>
              <a:avLst/>
              <a:gdLst/>
              <a:ahLst/>
              <a:cxnLst/>
              <a:rect l="l" t="t" r="r" b="b"/>
              <a:pathLst>
                <a:path w="15928" h="3054" extrusionOk="0">
                  <a:moveTo>
                    <a:pt x="1443" y="0"/>
                  </a:moveTo>
                  <a:cubicBezTo>
                    <a:pt x="1271" y="0"/>
                    <a:pt x="1094" y="5"/>
                    <a:pt x="912" y="14"/>
                  </a:cubicBezTo>
                  <a:cubicBezTo>
                    <a:pt x="0" y="1686"/>
                    <a:pt x="395" y="3054"/>
                    <a:pt x="395" y="3054"/>
                  </a:cubicBezTo>
                  <a:lnTo>
                    <a:pt x="15928" y="3054"/>
                  </a:lnTo>
                  <a:lnTo>
                    <a:pt x="15928" y="1503"/>
                  </a:lnTo>
                  <a:lnTo>
                    <a:pt x="5927" y="1503"/>
                  </a:lnTo>
                  <a:cubicBezTo>
                    <a:pt x="5927" y="1503"/>
                    <a:pt x="4588" y="0"/>
                    <a:pt x="14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1" name="Google Shape;3941;p93"/>
            <p:cNvSpPr/>
            <p:nvPr/>
          </p:nvSpPr>
          <p:spPr>
            <a:xfrm>
              <a:off x="3577088" y="3533686"/>
              <a:ext cx="43694" cy="43240"/>
            </a:xfrm>
            <a:custGeom>
              <a:avLst/>
              <a:gdLst/>
              <a:ahLst/>
              <a:cxnLst/>
              <a:rect l="l" t="t" r="r" b="b"/>
              <a:pathLst>
                <a:path w="2980" h="2949" extrusionOk="0">
                  <a:moveTo>
                    <a:pt x="1490" y="1"/>
                  </a:moveTo>
                  <a:cubicBezTo>
                    <a:pt x="669" y="1"/>
                    <a:pt x="0" y="669"/>
                    <a:pt x="0" y="1490"/>
                  </a:cubicBezTo>
                  <a:cubicBezTo>
                    <a:pt x="0" y="2311"/>
                    <a:pt x="669" y="2949"/>
                    <a:pt x="1490" y="2949"/>
                  </a:cubicBezTo>
                  <a:cubicBezTo>
                    <a:pt x="2311" y="2949"/>
                    <a:pt x="2979" y="2311"/>
                    <a:pt x="2979" y="1490"/>
                  </a:cubicBezTo>
                  <a:cubicBezTo>
                    <a:pt x="2979" y="669"/>
                    <a:pt x="2311" y="1"/>
                    <a:pt x="1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2" name="Google Shape;3942;p93"/>
            <p:cNvSpPr/>
            <p:nvPr/>
          </p:nvSpPr>
          <p:spPr>
            <a:xfrm>
              <a:off x="3784316" y="3533686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90" y="1"/>
                  </a:moveTo>
                  <a:cubicBezTo>
                    <a:pt x="669" y="1"/>
                    <a:pt x="0" y="669"/>
                    <a:pt x="0" y="1490"/>
                  </a:cubicBezTo>
                  <a:cubicBezTo>
                    <a:pt x="0" y="2311"/>
                    <a:pt x="669" y="2949"/>
                    <a:pt x="1490" y="2949"/>
                  </a:cubicBezTo>
                  <a:cubicBezTo>
                    <a:pt x="2311" y="2949"/>
                    <a:pt x="2949" y="2311"/>
                    <a:pt x="2949" y="1490"/>
                  </a:cubicBezTo>
                  <a:cubicBezTo>
                    <a:pt x="2949" y="669"/>
                    <a:pt x="2311" y="1"/>
                    <a:pt x="1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3" name="Google Shape;3943;p93"/>
            <p:cNvSpPr/>
            <p:nvPr/>
          </p:nvSpPr>
          <p:spPr>
            <a:xfrm>
              <a:off x="3403289" y="1946713"/>
              <a:ext cx="599887" cy="1608901"/>
            </a:xfrm>
            <a:custGeom>
              <a:avLst/>
              <a:gdLst/>
              <a:ahLst/>
              <a:cxnLst/>
              <a:rect l="l" t="t" r="r" b="b"/>
              <a:pathLst>
                <a:path w="40913" h="109729" extrusionOk="0">
                  <a:moveTo>
                    <a:pt x="26779" y="1"/>
                  </a:moveTo>
                  <a:cubicBezTo>
                    <a:pt x="25593" y="335"/>
                    <a:pt x="24347" y="578"/>
                    <a:pt x="23101" y="730"/>
                  </a:cubicBezTo>
                  <a:cubicBezTo>
                    <a:pt x="22159" y="822"/>
                    <a:pt x="21224" y="867"/>
                    <a:pt x="20304" y="867"/>
                  </a:cubicBezTo>
                  <a:cubicBezTo>
                    <a:pt x="19385" y="867"/>
                    <a:pt x="18481" y="822"/>
                    <a:pt x="17599" y="730"/>
                  </a:cubicBezTo>
                  <a:cubicBezTo>
                    <a:pt x="16353" y="609"/>
                    <a:pt x="15168" y="396"/>
                    <a:pt x="14104" y="92"/>
                  </a:cubicBezTo>
                  <a:cubicBezTo>
                    <a:pt x="12280" y="670"/>
                    <a:pt x="10365" y="1946"/>
                    <a:pt x="8845" y="3314"/>
                  </a:cubicBezTo>
                  <a:cubicBezTo>
                    <a:pt x="8146" y="3922"/>
                    <a:pt x="7508" y="4530"/>
                    <a:pt x="6991" y="5138"/>
                  </a:cubicBezTo>
                  <a:cubicBezTo>
                    <a:pt x="6566" y="5654"/>
                    <a:pt x="6201" y="6141"/>
                    <a:pt x="5927" y="6566"/>
                  </a:cubicBezTo>
                  <a:cubicBezTo>
                    <a:pt x="4924" y="8208"/>
                    <a:pt x="4195" y="10852"/>
                    <a:pt x="3678" y="13922"/>
                  </a:cubicBezTo>
                  <a:cubicBezTo>
                    <a:pt x="3283" y="16111"/>
                    <a:pt x="3009" y="18512"/>
                    <a:pt x="2827" y="20943"/>
                  </a:cubicBezTo>
                  <a:cubicBezTo>
                    <a:pt x="2705" y="22342"/>
                    <a:pt x="2584" y="24804"/>
                    <a:pt x="2432" y="28026"/>
                  </a:cubicBezTo>
                  <a:cubicBezTo>
                    <a:pt x="2219" y="33314"/>
                    <a:pt x="1945" y="40670"/>
                    <a:pt x="1672" y="48755"/>
                  </a:cubicBezTo>
                  <a:cubicBezTo>
                    <a:pt x="1641" y="49394"/>
                    <a:pt x="1641" y="50002"/>
                    <a:pt x="1611" y="50640"/>
                  </a:cubicBezTo>
                  <a:cubicBezTo>
                    <a:pt x="1581" y="51248"/>
                    <a:pt x="1581" y="51856"/>
                    <a:pt x="1550" y="52464"/>
                  </a:cubicBezTo>
                  <a:cubicBezTo>
                    <a:pt x="1490" y="54561"/>
                    <a:pt x="1429" y="56719"/>
                    <a:pt x="1338" y="58877"/>
                  </a:cubicBezTo>
                  <a:cubicBezTo>
                    <a:pt x="638" y="81613"/>
                    <a:pt x="0" y="105838"/>
                    <a:pt x="0" y="105838"/>
                  </a:cubicBezTo>
                  <a:cubicBezTo>
                    <a:pt x="0" y="105838"/>
                    <a:pt x="2097" y="107054"/>
                    <a:pt x="5988" y="108118"/>
                  </a:cubicBezTo>
                  <a:cubicBezTo>
                    <a:pt x="7660" y="108574"/>
                    <a:pt x="9636" y="108999"/>
                    <a:pt x="11915" y="109303"/>
                  </a:cubicBezTo>
                  <a:cubicBezTo>
                    <a:pt x="12858" y="109425"/>
                    <a:pt x="13800" y="109516"/>
                    <a:pt x="14833" y="109577"/>
                  </a:cubicBezTo>
                  <a:cubicBezTo>
                    <a:pt x="15076" y="109607"/>
                    <a:pt x="15350" y="109638"/>
                    <a:pt x="15624" y="109638"/>
                  </a:cubicBezTo>
                  <a:cubicBezTo>
                    <a:pt x="16551" y="109697"/>
                    <a:pt x="17516" y="109729"/>
                    <a:pt x="18517" y="109729"/>
                  </a:cubicBezTo>
                  <a:cubicBezTo>
                    <a:pt x="20077" y="109729"/>
                    <a:pt x="21726" y="109652"/>
                    <a:pt x="23466" y="109486"/>
                  </a:cubicBezTo>
                  <a:cubicBezTo>
                    <a:pt x="24317" y="109425"/>
                    <a:pt x="25198" y="109334"/>
                    <a:pt x="26080" y="109212"/>
                  </a:cubicBezTo>
                  <a:cubicBezTo>
                    <a:pt x="26900" y="109091"/>
                    <a:pt x="27751" y="108969"/>
                    <a:pt x="28633" y="108817"/>
                  </a:cubicBezTo>
                  <a:cubicBezTo>
                    <a:pt x="30426" y="108483"/>
                    <a:pt x="32280" y="108057"/>
                    <a:pt x="34195" y="107540"/>
                  </a:cubicBezTo>
                  <a:cubicBezTo>
                    <a:pt x="36353" y="106963"/>
                    <a:pt x="38603" y="106233"/>
                    <a:pt x="40913" y="105352"/>
                  </a:cubicBezTo>
                  <a:cubicBezTo>
                    <a:pt x="40913" y="104167"/>
                    <a:pt x="40913" y="102981"/>
                    <a:pt x="40913" y="101735"/>
                  </a:cubicBezTo>
                  <a:cubicBezTo>
                    <a:pt x="40882" y="89303"/>
                    <a:pt x="40761" y="73497"/>
                    <a:pt x="40396" y="59090"/>
                  </a:cubicBezTo>
                  <a:cubicBezTo>
                    <a:pt x="40335" y="56749"/>
                    <a:pt x="40244" y="54470"/>
                    <a:pt x="40183" y="52251"/>
                  </a:cubicBezTo>
                  <a:cubicBezTo>
                    <a:pt x="40153" y="51491"/>
                    <a:pt x="40122" y="50731"/>
                    <a:pt x="40092" y="49971"/>
                  </a:cubicBezTo>
                  <a:cubicBezTo>
                    <a:pt x="40092" y="49515"/>
                    <a:pt x="40062" y="49059"/>
                    <a:pt x="40062" y="48634"/>
                  </a:cubicBezTo>
                  <a:cubicBezTo>
                    <a:pt x="39667" y="38087"/>
                    <a:pt x="39089" y="29120"/>
                    <a:pt x="38268" y="23953"/>
                  </a:cubicBezTo>
                  <a:cubicBezTo>
                    <a:pt x="37782" y="21004"/>
                    <a:pt x="37296" y="18117"/>
                    <a:pt x="36779" y="15533"/>
                  </a:cubicBezTo>
                  <a:cubicBezTo>
                    <a:pt x="36201" y="12706"/>
                    <a:pt x="35624" y="10244"/>
                    <a:pt x="35046" y="8481"/>
                  </a:cubicBezTo>
                  <a:cubicBezTo>
                    <a:pt x="34742" y="7448"/>
                    <a:pt x="34195" y="6414"/>
                    <a:pt x="33527" y="5442"/>
                  </a:cubicBezTo>
                  <a:cubicBezTo>
                    <a:pt x="33192" y="4955"/>
                    <a:pt x="32797" y="4469"/>
                    <a:pt x="32372" y="4013"/>
                  </a:cubicBezTo>
                  <a:cubicBezTo>
                    <a:pt x="30852" y="2311"/>
                    <a:pt x="28906" y="882"/>
                    <a:pt x="267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4" name="Google Shape;3944;p93"/>
            <p:cNvSpPr/>
            <p:nvPr/>
          </p:nvSpPr>
          <p:spPr>
            <a:xfrm>
              <a:off x="3403289" y="2357609"/>
              <a:ext cx="599887" cy="1197985"/>
            </a:xfrm>
            <a:custGeom>
              <a:avLst/>
              <a:gdLst/>
              <a:ahLst/>
              <a:cxnLst/>
              <a:rect l="l" t="t" r="r" b="b"/>
              <a:pathLst>
                <a:path w="40913" h="81704" extrusionOk="0">
                  <a:moveTo>
                    <a:pt x="2432" y="1"/>
                  </a:moveTo>
                  <a:cubicBezTo>
                    <a:pt x="2219" y="5289"/>
                    <a:pt x="1945" y="12645"/>
                    <a:pt x="1672" y="20730"/>
                  </a:cubicBezTo>
                  <a:cubicBezTo>
                    <a:pt x="1641" y="21369"/>
                    <a:pt x="1641" y="21977"/>
                    <a:pt x="1611" y="22615"/>
                  </a:cubicBezTo>
                  <a:cubicBezTo>
                    <a:pt x="1581" y="23223"/>
                    <a:pt x="1581" y="23831"/>
                    <a:pt x="1550" y="24439"/>
                  </a:cubicBezTo>
                  <a:cubicBezTo>
                    <a:pt x="1490" y="26536"/>
                    <a:pt x="1429" y="28694"/>
                    <a:pt x="1338" y="30852"/>
                  </a:cubicBezTo>
                  <a:cubicBezTo>
                    <a:pt x="638" y="53588"/>
                    <a:pt x="0" y="77813"/>
                    <a:pt x="0" y="77813"/>
                  </a:cubicBezTo>
                  <a:cubicBezTo>
                    <a:pt x="0" y="77813"/>
                    <a:pt x="2097" y="79029"/>
                    <a:pt x="5988" y="80093"/>
                  </a:cubicBezTo>
                  <a:cubicBezTo>
                    <a:pt x="7660" y="80549"/>
                    <a:pt x="9636" y="80974"/>
                    <a:pt x="11915" y="81278"/>
                  </a:cubicBezTo>
                  <a:cubicBezTo>
                    <a:pt x="12858" y="81400"/>
                    <a:pt x="13800" y="81491"/>
                    <a:pt x="14833" y="81552"/>
                  </a:cubicBezTo>
                  <a:cubicBezTo>
                    <a:pt x="15076" y="81582"/>
                    <a:pt x="15350" y="81613"/>
                    <a:pt x="15624" y="81613"/>
                  </a:cubicBezTo>
                  <a:cubicBezTo>
                    <a:pt x="16551" y="81672"/>
                    <a:pt x="17516" y="81704"/>
                    <a:pt x="18517" y="81704"/>
                  </a:cubicBezTo>
                  <a:cubicBezTo>
                    <a:pt x="20077" y="81704"/>
                    <a:pt x="21726" y="81627"/>
                    <a:pt x="23466" y="81461"/>
                  </a:cubicBezTo>
                  <a:cubicBezTo>
                    <a:pt x="24317" y="81400"/>
                    <a:pt x="25198" y="81309"/>
                    <a:pt x="26080" y="81187"/>
                  </a:cubicBezTo>
                  <a:cubicBezTo>
                    <a:pt x="26900" y="81066"/>
                    <a:pt x="27751" y="80944"/>
                    <a:pt x="28633" y="80792"/>
                  </a:cubicBezTo>
                  <a:cubicBezTo>
                    <a:pt x="30426" y="80458"/>
                    <a:pt x="32280" y="80032"/>
                    <a:pt x="34195" y="79515"/>
                  </a:cubicBezTo>
                  <a:cubicBezTo>
                    <a:pt x="36353" y="78938"/>
                    <a:pt x="38603" y="78208"/>
                    <a:pt x="40913" y="77327"/>
                  </a:cubicBezTo>
                  <a:cubicBezTo>
                    <a:pt x="40913" y="76142"/>
                    <a:pt x="40913" y="74956"/>
                    <a:pt x="40913" y="73710"/>
                  </a:cubicBezTo>
                  <a:cubicBezTo>
                    <a:pt x="38937" y="73649"/>
                    <a:pt x="36961" y="73467"/>
                    <a:pt x="34986" y="73163"/>
                  </a:cubicBezTo>
                  <a:cubicBezTo>
                    <a:pt x="34378" y="73072"/>
                    <a:pt x="33770" y="72950"/>
                    <a:pt x="33162" y="72828"/>
                  </a:cubicBezTo>
                  <a:cubicBezTo>
                    <a:pt x="31034" y="72403"/>
                    <a:pt x="28937" y="71795"/>
                    <a:pt x="26900" y="71005"/>
                  </a:cubicBezTo>
                  <a:cubicBezTo>
                    <a:pt x="25897" y="70640"/>
                    <a:pt x="24925" y="70184"/>
                    <a:pt x="23952" y="69698"/>
                  </a:cubicBezTo>
                  <a:cubicBezTo>
                    <a:pt x="21216" y="68330"/>
                    <a:pt x="18693" y="66567"/>
                    <a:pt x="16566" y="64378"/>
                  </a:cubicBezTo>
                  <a:cubicBezTo>
                    <a:pt x="16079" y="63862"/>
                    <a:pt x="15593" y="63315"/>
                    <a:pt x="15137" y="62767"/>
                  </a:cubicBezTo>
                  <a:cubicBezTo>
                    <a:pt x="15107" y="62707"/>
                    <a:pt x="15076" y="62676"/>
                    <a:pt x="15046" y="62646"/>
                  </a:cubicBezTo>
                  <a:cubicBezTo>
                    <a:pt x="8511" y="54500"/>
                    <a:pt x="7994" y="43223"/>
                    <a:pt x="8298" y="32797"/>
                  </a:cubicBezTo>
                  <a:cubicBezTo>
                    <a:pt x="8541" y="25259"/>
                    <a:pt x="8997" y="17448"/>
                    <a:pt x="7447" y="10183"/>
                  </a:cubicBezTo>
                  <a:cubicBezTo>
                    <a:pt x="7295" y="9423"/>
                    <a:pt x="7113" y="8663"/>
                    <a:pt x="6900" y="7934"/>
                  </a:cubicBezTo>
                  <a:cubicBezTo>
                    <a:pt x="6353" y="5867"/>
                    <a:pt x="5593" y="3891"/>
                    <a:pt x="4620" y="1946"/>
                  </a:cubicBezTo>
                  <a:lnTo>
                    <a:pt x="24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5" name="Google Shape;3945;p93"/>
            <p:cNvSpPr/>
            <p:nvPr/>
          </p:nvSpPr>
          <p:spPr>
            <a:xfrm>
              <a:off x="3532971" y="1946713"/>
              <a:ext cx="344965" cy="238016"/>
            </a:xfrm>
            <a:custGeom>
              <a:avLst/>
              <a:gdLst/>
              <a:ahLst/>
              <a:cxnLst/>
              <a:rect l="l" t="t" r="r" b="b"/>
              <a:pathLst>
                <a:path w="23527" h="16233" extrusionOk="0">
                  <a:moveTo>
                    <a:pt x="17934" y="1"/>
                  </a:moveTo>
                  <a:cubicBezTo>
                    <a:pt x="15852" y="594"/>
                    <a:pt x="13580" y="867"/>
                    <a:pt x="11380" y="867"/>
                  </a:cubicBezTo>
                  <a:cubicBezTo>
                    <a:pt x="9180" y="867"/>
                    <a:pt x="7052" y="594"/>
                    <a:pt x="5259" y="92"/>
                  </a:cubicBezTo>
                  <a:cubicBezTo>
                    <a:pt x="3435" y="670"/>
                    <a:pt x="1550" y="1946"/>
                    <a:pt x="0" y="3314"/>
                  </a:cubicBezTo>
                  <a:lnTo>
                    <a:pt x="12067" y="16232"/>
                  </a:lnTo>
                  <a:lnTo>
                    <a:pt x="23527" y="4013"/>
                  </a:lnTo>
                  <a:cubicBezTo>
                    <a:pt x="22007" y="2311"/>
                    <a:pt x="20061" y="882"/>
                    <a:pt x="179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6" name="Google Shape;3946;p93"/>
            <p:cNvSpPr/>
            <p:nvPr/>
          </p:nvSpPr>
          <p:spPr>
            <a:xfrm>
              <a:off x="3610062" y="1933518"/>
              <a:ext cx="185862" cy="68137"/>
            </a:xfrm>
            <a:custGeom>
              <a:avLst/>
              <a:gdLst/>
              <a:ahLst/>
              <a:cxnLst/>
              <a:rect l="l" t="t" r="r" b="b"/>
              <a:pathLst>
                <a:path w="12676" h="4647" extrusionOk="0">
                  <a:moveTo>
                    <a:pt x="6469" y="0"/>
                  </a:moveTo>
                  <a:cubicBezTo>
                    <a:pt x="4259" y="0"/>
                    <a:pt x="1995" y="312"/>
                    <a:pt x="1" y="992"/>
                  </a:cubicBezTo>
                  <a:cubicBezTo>
                    <a:pt x="1001" y="2463"/>
                    <a:pt x="2970" y="4647"/>
                    <a:pt x="6156" y="4647"/>
                  </a:cubicBezTo>
                  <a:cubicBezTo>
                    <a:pt x="6261" y="4647"/>
                    <a:pt x="6367" y="4644"/>
                    <a:pt x="6475" y="4640"/>
                  </a:cubicBezTo>
                  <a:cubicBezTo>
                    <a:pt x="9819" y="4457"/>
                    <a:pt x="11764" y="2329"/>
                    <a:pt x="12676" y="901"/>
                  </a:cubicBezTo>
                  <a:cubicBezTo>
                    <a:pt x="10887" y="320"/>
                    <a:pt x="8706" y="0"/>
                    <a:pt x="64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7" name="Google Shape;3947;p93"/>
            <p:cNvSpPr/>
            <p:nvPr/>
          </p:nvSpPr>
          <p:spPr>
            <a:xfrm>
              <a:off x="3820852" y="1730716"/>
              <a:ext cx="56451" cy="84148"/>
            </a:xfrm>
            <a:custGeom>
              <a:avLst/>
              <a:gdLst/>
              <a:ahLst/>
              <a:cxnLst/>
              <a:rect l="l" t="t" r="r" b="b"/>
              <a:pathLst>
                <a:path w="3850" h="5739" extrusionOk="0">
                  <a:moveTo>
                    <a:pt x="1518" y="1"/>
                  </a:moveTo>
                  <a:cubicBezTo>
                    <a:pt x="612" y="1"/>
                    <a:pt x="1" y="629"/>
                    <a:pt x="1" y="629"/>
                  </a:cubicBezTo>
                  <a:lnTo>
                    <a:pt x="31" y="5584"/>
                  </a:lnTo>
                  <a:cubicBezTo>
                    <a:pt x="271" y="5690"/>
                    <a:pt x="500" y="5738"/>
                    <a:pt x="717" y="5738"/>
                  </a:cubicBezTo>
                  <a:cubicBezTo>
                    <a:pt x="2867" y="5738"/>
                    <a:pt x="3849" y="982"/>
                    <a:pt x="2524" y="265"/>
                  </a:cubicBezTo>
                  <a:cubicBezTo>
                    <a:pt x="2163" y="73"/>
                    <a:pt x="1824" y="1"/>
                    <a:pt x="1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8" name="Google Shape;3948;p93"/>
            <p:cNvSpPr/>
            <p:nvPr/>
          </p:nvSpPr>
          <p:spPr>
            <a:xfrm>
              <a:off x="3514498" y="1738868"/>
              <a:ext cx="59046" cy="79867"/>
            </a:xfrm>
            <a:custGeom>
              <a:avLst/>
              <a:gdLst/>
              <a:ahLst/>
              <a:cxnLst/>
              <a:rect l="l" t="t" r="r" b="b"/>
              <a:pathLst>
                <a:path w="4027" h="5447" extrusionOk="0">
                  <a:moveTo>
                    <a:pt x="2444" y="0"/>
                  </a:moveTo>
                  <a:cubicBezTo>
                    <a:pt x="2121" y="0"/>
                    <a:pt x="1762" y="69"/>
                    <a:pt x="1382" y="256"/>
                  </a:cubicBezTo>
                  <a:cubicBezTo>
                    <a:pt x="1" y="919"/>
                    <a:pt x="1029" y="5447"/>
                    <a:pt x="3281" y="5447"/>
                  </a:cubicBezTo>
                  <a:cubicBezTo>
                    <a:pt x="3508" y="5447"/>
                    <a:pt x="3746" y="5401"/>
                    <a:pt x="3996" y="5301"/>
                  </a:cubicBezTo>
                  <a:lnTo>
                    <a:pt x="4026" y="590"/>
                  </a:lnTo>
                  <a:cubicBezTo>
                    <a:pt x="4026" y="590"/>
                    <a:pt x="3386" y="0"/>
                    <a:pt x="24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9" name="Google Shape;3949;p93"/>
            <p:cNvSpPr/>
            <p:nvPr/>
          </p:nvSpPr>
          <p:spPr>
            <a:xfrm>
              <a:off x="3559714" y="1652760"/>
              <a:ext cx="328469" cy="276857"/>
            </a:xfrm>
            <a:custGeom>
              <a:avLst/>
              <a:gdLst/>
              <a:ahLst/>
              <a:cxnLst/>
              <a:rect l="l" t="t" r="r" b="b"/>
              <a:pathLst>
                <a:path w="22402" h="18882" extrusionOk="0">
                  <a:moveTo>
                    <a:pt x="6763" y="1"/>
                  </a:moveTo>
                  <a:cubicBezTo>
                    <a:pt x="5552" y="1"/>
                    <a:pt x="4170" y="270"/>
                    <a:pt x="2432" y="1053"/>
                  </a:cubicBezTo>
                  <a:cubicBezTo>
                    <a:pt x="4195" y="3241"/>
                    <a:pt x="2097" y="4731"/>
                    <a:pt x="274" y="6828"/>
                  </a:cubicBezTo>
                  <a:cubicBezTo>
                    <a:pt x="0" y="9715"/>
                    <a:pt x="274" y="10171"/>
                    <a:pt x="274" y="10171"/>
                  </a:cubicBezTo>
                  <a:cubicBezTo>
                    <a:pt x="331" y="10998"/>
                    <a:pt x="1056" y="18882"/>
                    <a:pt x="9293" y="18882"/>
                  </a:cubicBezTo>
                  <a:cubicBezTo>
                    <a:pt x="9840" y="18882"/>
                    <a:pt x="10419" y="18847"/>
                    <a:pt x="11034" y="18773"/>
                  </a:cubicBezTo>
                  <a:cubicBezTo>
                    <a:pt x="22402" y="17466"/>
                    <a:pt x="17447" y="810"/>
                    <a:pt x="17447" y="809"/>
                  </a:cubicBezTo>
                  <a:lnTo>
                    <a:pt x="17447" y="809"/>
                  </a:lnTo>
                  <a:cubicBezTo>
                    <a:pt x="16209" y="1153"/>
                    <a:pt x="15149" y="1283"/>
                    <a:pt x="14205" y="1283"/>
                  </a:cubicBezTo>
                  <a:cubicBezTo>
                    <a:pt x="11240" y="1283"/>
                    <a:pt x="9408" y="1"/>
                    <a:pt x="67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0" name="Google Shape;3950;p93"/>
            <p:cNvSpPr/>
            <p:nvPr/>
          </p:nvSpPr>
          <p:spPr>
            <a:xfrm>
              <a:off x="3641262" y="1721494"/>
              <a:ext cx="39677" cy="15777"/>
            </a:xfrm>
            <a:custGeom>
              <a:avLst/>
              <a:gdLst/>
              <a:ahLst/>
              <a:cxnLst/>
              <a:rect l="l" t="t" r="r" b="b"/>
              <a:pathLst>
                <a:path w="2706" h="1076" extrusionOk="0">
                  <a:moveTo>
                    <a:pt x="2512" y="0"/>
                  </a:moveTo>
                  <a:cubicBezTo>
                    <a:pt x="2457" y="0"/>
                    <a:pt x="2405" y="23"/>
                    <a:pt x="2371" y="73"/>
                  </a:cubicBezTo>
                  <a:cubicBezTo>
                    <a:pt x="2349" y="96"/>
                    <a:pt x="1781" y="680"/>
                    <a:pt x="1077" y="680"/>
                  </a:cubicBezTo>
                  <a:cubicBezTo>
                    <a:pt x="840" y="680"/>
                    <a:pt x="587" y="614"/>
                    <a:pt x="335" y="438"/>
                  </a:cubicBezTo>
                  <a:cubicBezTo>
                    <a:pt x="294" y="410"/>
                    <a:pt x="247" y="395"/>
                    <a:pt x="202" y="395"/>
                  </a:cubicBezTo>
                  <a:cubicBezTo>
                    <a:pt x="147" y="395"/>
                    <a:pt x="95" y="418"/>
                    <a:pt x="61" y="468"/>
                  </a:cubicBezTo>
                  <a:cubicBezTo>
                    <a:pt x="0" y="559"/>
                    <a:pt x="31" y="681"/>
                    <a:pt x="92" y="742"/>
                  </a:cubicBezTo>
                  <a:cubicBezTo>
                    <a:pt x="426" y="985"/>
                    <a:pt x="760" y="1076"/>
                    <a:pt x="1064" y="1076"/>
                  </a:cubicBezTo>
                  <a:cubicBezTo>
                    <a:pt x="1733" y="1076"/>
                    <a:pt x="2341" y="650"/>
                    <a:pt x="2645" y="316"/>
                  </a:cubicBezTo>
                  <a:cubicBezTo>
                    <a:pt x="2706" y="255"/>
                    <a:pt x="2706" y="134"/>
                    <a:pt x="2645" y="43"/>
                  </a:cubicBezTo>
                  <a:cubicBezTo>
                    <a:pt x="2604" y="15"/>
                    <a:pt x="2557" y="0"/>
                    <a:pt x="25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1" name="Google Shape;3951;p93"/>
            <p:cNvSpPr/>
            <p:nvPr/>
          </p:nvSpPr>
          <p:spPr>
            <a:xfrm>
              <a:off x="3731285" y="1719661"/>
              <a:ext cx="37008" cy="13607"/>
            </a:xfrm>
            <a:custGeom>
              <a:avLst/>
              <a:gdLst/>
              <a:ahLst/>
              <a:cxnLst/>
              <a:rect l="l" t="t" r="r" b="b"/>
              <a:pathLst>
                <a:path w="2524" h="928" extrusionOk="0">
                  <a:moveTo>
                    <a:pt x="187" y="0"/>
                  </a:moveTo>
                  <a:cubicBezTo>
                    <a:pt x="137" y="0"/>
                    <a:pt x="92" y="16"/>
                    <a:pt x="61" y="46"/>
                  </a:cubicBezTo>
                  <a:cubicBezTo>
                    <a:pt x="0" y="137"/>
                    <a:pt x="0" y="259"/>
                    <a:pt x="61" y="319"/>
                  </a:cubicBezTo>
                  <a:cubicBezTo>
                    <a:pt x="61" y="350"/>
                    <a:pt x="669" y="927"/>
                    <a:pt x="1490" y="927"/>
                  </a:cubicBezTo>
                  <a:cubicBezTo>
                    <a:pt x="1794" y="927"/>
                    <a:pt x="2098" y="867"/>
                    <a:pt x="2402" y="684"/>
                  </a:cubicBezTo>
                  <a:cubicBezTo>
                    <a:pt x="2493" y="623"/>
                    <a:pt x="2523" y="502"/>
                    <a:pt x="2493" y="411"/>
                  </a:cubicBezTo>
                  <a:cubicBezTo>
                    <a:pt x="2454" y="352"/>
                    <a:pt x="2389" y="318"/>
                    <a:pt x="2324" y="318"/>
                  </a:cubicBezTo>
                  <a:cubicBezTo>
                    <a:pt x="2288" y="318"/>
                    <a:pt x="2252" y="328"/>
                    <a:pt x="2219" y="350"/>
                  </a:cubicBezTo>
                  <a:cubicBezTo>
                    <a:pt x="1961" y="499"/>
                    <a:pt x="1712" y="555"/>
                    <a:pt x="1485" y="555"/>
                  </a:cubicBezTo>
                  <a:cubicBezTo>
                    <a:pt x="832" y="555"/>
                    <a:pt x="357" y="91"/>
                    <a:pt x="335" y="46"/>
                  </a:cubicBezTo>
                  <a:cubicBezTo>
                    <a:pt x="289" y="16"/>
                    <a:pt x="236" y="0"/>
                    <a:pt x="1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2" name="Google Shape;3952;p93"/>
            <p:cNvSpPr/>
            <p:nvPr/>
          </p:nvSpPr>
          <p:spPr>
            <a:xfrm>
              <a:off x="3701419" y="1714867"/>
              <a:ext cx="23636" cy="60732"/>
            </a:xfrm>
            <a:custGeom>
              <a:avLst/>
              <a:gdLst/>
              <a:ahLst/>
              <a:cxnLst/>
              <a:rect l="l" t="t" r="r" b="b"/>
              <a:pathLst>
                <a:path w="1612" h="4142" extrusionOk="0">
                  <a:moveTo>
                    <a:pt x="659" y="0"/>
                  </a:moveTo>
                  <a:cubicBezTo>
                    <a:pt x="642" y="0"/>
                    <a:pt x="625" y="3"/>
                    <a:pt x="609" y="8"/>
                  </a:cubicBezTo>
                  <a:cubicBezTo>
                    <a:pt x="518" y="39"/>
                    <a:pt x="457" y="130"/>
                    <a:pt x="487" y="221"/>
                  </a:cubicBezTo>
                  <a:cubicBezTo>
                    <a:pt x="761" y="1254"/>
                    <a:pt x="1156" y="3048"/>
                    <a:pt x="1004" y="3443"/>
                  </a:cubicBezTo>
                  <a:cubicBezTo>
                    <a:pt x="900" y="3703"/>
                    <a:pt x="697" y="3765"/>
                    <a:pt x="531" y="3765"/>
                  </a:cubicBezTo>
                  <a:cubicBezTo>
                    <a:pt x="405" y="3765"/>
                    <a:pt x="301" y="3730"/>
                    <a:pt x="274" y="3716"/>
                  </a:cubicBezTo>
                  <a:cubicBezTo>
                    <a:pt x="253" y="3709"/>
                    <a:pt x="230" y="3705"/>
                    <a:pt x="206" y="3705"/>
                  </a:cubicBezTo>
                  <a:cubicBezTo>
                    <a:pt x="131" y="3705"/>
                    <a:pt x="54" y="3745"/>
                    <a:pt x="31" y="3838"/>
                  </a:cubicBezTo>
                  <a:cubicBezTo>
                    <a:pt x="1" y="3929"/>
                    <a:pt x="62" y="4051"/>
                    <a:pt x="153" y="4081"/>
                  </a:cubicBezTo>
                  <a:cubicBezTo>
                    <a:pt x="244" y="4112"/>
                    <a:pt x="396" y="4142"/>
                    <a:pt x="548" y="4142"/>
                  </a:cubicBezTo>
                  <a:cubicBezTo>
                    <a:pt x="852" y="4142"/>
                    <a:pt x="1186" y="4020"/>
                    <a:pt x="1338" y="3595"/>
                  </a:cubicBezTo>
                  <a:cubicBezTo>
                    <a:pt x="1612" y="2926"/>
                    <a:pt x="913" y="403"/>
                    <a:pt x="852" y="130"/>
                  </a:cubicBezTo>
                  <a:cubicBezTo>
                    <a:pt x="827" y="55"/>
                    <a:pt x="740" y="0"/>
                    <a:pt x="6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3" name="Google Shape;3953;p93"/>
            <p:cNvSpPr/>
            <p:nvPr/>
          </p:nvSpPr>
          <p:spPr>
            <a:xfrm>
              <a:off x="3763819" y="1767122"/>
              <a:ext cx="51715" cy="36554"/>
            </a:xfrm>
            <a:custGeom>
              <a:avLst/>
              <a:gdLst/>
              <a:ahLst/>
              <a:cxnLst/>
              <a:rect l="l" t="t" r="r" b="b"/>
              <a:pathLst>
                <a:path w="3527" h="2493" extrusionOk="0">
                  <a:moveTo>
                    <a:pt x="1763" y="0"/>
                  </a:moveTo>
                  <a:cubicBezTo>
                    <a:pt x="791" y="0"/>
                    <a:pt x="0" y="578"/>
                    <a:pt x="31" y="1247"/>
                  </a:cubicBezTo>
                  <a:cubicBezTo>
                    <a:pt x="31" y="1946"/>
                    <a:pt x="821" y="2493"/>
                    <a:pt x="1794" y="2493"/>
                  </a:cubicBezTo>
                  <a:cubicBezTo>
                    <a:pt x="2766" y="2493"/>
                    <a:pt x="3526" y="1915"/>
                    <a:pt x="3526" y="1247"/>
                  </a:cubicBezTo>
                  <a:cubicBezTo>
                    <a:pt x="3526" y="548"/>
                    <a:pt x="2736" y="0"/>
                    <a:pt x="17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4" name="Google Shape;3954;p93"/>
            <p:cNvSpPr/>
            <p:nvPr/>
          </p:nvSpPr>
          <p:spPr>
            <a:xfrm>
              <a:off x="3591794" y="1767122"/>
              <a:ext cx="51715" cy="36554"/>
            </a:xfrm>
            <a:custGeom>
              <a:avLst/>
              <a:gdLst/>
              <a:ahLst/>
              <a:cxnLst/>
              <a:rect l="l" t="t" r="r" b="b"/>
              <a:pathLst>
                <a:path w="3527" h="2493" extrusionOk="0">
                  <a:moveTo>
                    <a:pt x="1733" y="0"/>
                  </a:moveTo>
                  <a:cubicBezTo>
                    <a:pt x="760" y="0"/>
                    <a:pt x="1" y="578"/>
                    <a:pt x="1" y="1247"/>
                  </a:cubicBezTo>
                  <a:cubicBezTo>
                    <a:pt x="1" y="1946"/>
                    <a:pt x="791" y="2493"/>
                    <a:pt x="1763" y="2493"/>
                  </a:cubicBezTo>
                  <a:cubicBezTo>
                    <a:pt x="2736" y="2493"/>
                    <a:pt x="3526" y="1915"/>
                    <a:pt x="3496" y="1247"/>
                  </a:cubicBezTo>
                  <a:cubicBezTo>
                    <a:pt x="3496" y="548"/>
                    <a:pt x="2706" y="0"/>
                    <a:pt x="17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5" name="Google Shape;3955;p93"/>
            <p:cNvSpPr/>
            <p:nvPr/>
          </p:nvSpPr>
          <p:spPr>
            <a:xfrm>
              <a:off x="3651511" y="1890119"/>
              <a:ext cx="98063" cy="86582"/>
            </a:xfrm>
            <a:custGeom>
              <a:avLst/>
              <a:gdLst/>
              <a:ahLst/>
              <a:cxnLst/>
              <a:rect l="l" t="t" r="r" b="b"/>
              <a:pathLst>
                <a:path w="6688" h="5905" extrusionOk="0">
                  <a:moveTo>
                    <a:pt x="1" y="1"/>
                  </a:moveTo>
                  <a:lnTo>
                    <a:pt x="1" y="3952"/>
                  </a:lnTo>
                  <a:cubicBezTo>
                    <a:pt x="1" y="3952"/>
                    <a:pt x="1460" y="5715"/>
                    <a:pt x="3466" y="5897"/>
                  </a:cubicBezTo>
                  <a:cubicBezTo>
                    <a:pt x="3532" y="5902"/>
                    <a:pt x="3598" y="5905"/>
                    <a:pt x="3662" y="5905"/>
                  </a:cubicBezTo>
                  <a:cubicBezTo>
                    <a:pt x="5551" y="5905"/>
                    <a:pt x="6688" y="3830"/>
                    <a:pt x="6688" y="3830"/>
                  </a:cubicBezTo>
                  <a:lnTo>
                    <a:pt x="6262" y="1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6" name="Google Shape;3956;p93"/>
            <p:cNvSpPr/>
            <p:nvPr/>
          </p:nvSpPr>
          <p:spPr>
            <a:xfrm>
              <a:off x="3294104" y="2685607"/>
              <a:ext cx="175158" cy="167607"/>
            </a:xfrm>
            <a:custGeom>
              <a:avLst/>
              <a:gdLst/>
              <a:ahLst/>
              <a:cxnLst/>
              <a:rect l="l" t="t" r="r" b="b"/>
              <a:pathLst>
                <a:path w="11946" h="11431" extrusionOk="0">
                  <a:moveTo>
                    <a:pt x="5289" y="1"/>
                  </a:moveTo>
                  <a:cubicBezTo>
                    <a:pt x="5289" y="1"/>
                    <a:pt x="5259" y="548"/>
                    <a:pt x="5137" y="1338"/>
                  </a:cubicBezTo>
                  <a:cubicBezTo>
                    <a:pt x="4955" y="2706"/>
                    <a:pt x="4468" y="4712"/>
                    <a:pt x="3313" y="5350"/>
                  </a:cubicBezTo>
                  <a:cubicBezTo>
                    <a:pt x="912" y="6718"/>
                    <a:pt x="0" y="7508"/>
                    <a:pt x="578" y="7934"/>
                  </a:cubicBezTo>
                  <a:cubicBezTo>
                    <a:pt x="664" y="7993"/>
                    <a:pt x="789" y="8018"/>
                    <a:pt x="941" y="8018"/>
                  </a:cubicBezTo>
                  <a:cubicBezTo>
                    <a:pt x="1811" y="8018"/>
                    <a:pt x="3544" y="7195"/>
                    <a:pt x="3648" y="7144"/>
                  </a:cubicBezTo>
                  <a:lnTo>
                    <a:pt x="3648" y="7144"/>
                  </a:lnTo>
                  <a:cubicBezTo>
                    <a:pt x="3556" y="7235"/>
                    <a:pt x="1550" y="8967"/>
                    <a:pt x="2219" y="9788"/>
                  </a:cubicBezTo>
                  <a:cubicBezTo>
                    <a:pt x="2306" y="9905"/>
                    <a:pt x="2436" y="9955"/>
                    <a:pt x="2595" y="9955"/>
                  </a:cubicBezTo>
                  <a:cubicBezTo>
                    <a:pt x="3596" y="9955"/>
                    <a:pt x="5762" y="7948"/>
                    <a:pt x="5867" y="7843"/>
                  </a:cubicBezTo>
                  <a:lnTo>
                    <a:pt x="5867" y="7843"/>
                  </a:lnTo>
                  <a:cubicBezTo>
                    <a:pt x="5776" y="7993"/>
                    <a:pt x="3893" y="11430"/>
                    <a:pt x="5075" y="11430"/>
                  </a:cubicBezTo>
                  <a:cubicBezTo>
                    <a:pt x="5085" y="11430"/>
                    <a:pt x="5096" y="11430"/>
                    <a:pt x="5107" y="11429"/>
                  </a:cubicBezTo>
                  <a:cubicBezTo>
                    <a:pt x="6383" y="11338"/>
                    <a:pt x="8207" y="7995"/>
                    <a:pt x="8207" y="7995"/>
                  </a:cubicBezTo>
                  <a:cubicBezTo>
                    <a:pt x="8207" y="7995"/>
                    <a:pt x="8450" y="8208"/>
                    <a:pt x="8785" y="8481"/>
                  </a:cubicBezTo>
                  <a:cubicBezTo>
                    <a:pt x="9514" y="9034"/>
                    <a:pt x="10700" y="9879"/>
                    <a:pt x="11261" y="9879"/>
                  </a:cubicBezTo>
                  <a:cubicBezTo>
                    <a:pt x="11378" y="9879"/>
                    <a:pt x="11468" y="9842"/>
                    <a:pt x="11520" y="9758"/>
                  </a:cubicBezTo>
                  <a:cubicBezTo>
                    <a:pt x="11946" y="9059"/>
                    <a:pt x="10821" y="5928"/>
                    <a:pt x="10821" y="5928"/>
                  </a:cubicBezTo>
                  <a:cubicBezTo>
                    <a:pt x="10851" y="4682"/>
                    <a:pt x="11003" y="3253"/>
                    <a:pt x="11125" y="2159"/>
                  </a:cubicBezTo>
                  <a:cubicBezTo>
                    <a:pt x="11247" y="1125"/>
                    <a:pt x="11368" y="426"/>
                    <a:pt x="11368" y="426"/>
                  </a:cubicBezTo>
                  <a:lnTo>
                    <a:pt x="9058" y="244"/>
                  </a:lnTo>
                  <a:lnTo>
                    <a:pt x="5289" y="1"/>
                  </a:lnTo>
                  <a:close/>
                </a:path>
              </a:pathLst>
            </a:custGeom>
            <a:solidFill>
              <a:srgbClr val="FFBB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7" name="Google Shape;3957;p93"/>
            <p:cNvSpPr/>
            <p:nvPr/>
          </p:nvSpPr>
          <p:spPr>
            <a:xfrm>
              <a:off x="3912224" y="2678041"/>
              <a:ext cx="192093" cy="166698"/>
            </a:xfrm>
            <a:custGeom>
              <a:avLst/>
              <a:gdLst/>
              <a:ahLst/>
              <a:cxnLst/>
              <a:rect l="l" t="t" r="r" b="b"/>
              <a:pathLst>
                <a:path w="13101" h="11369" extrusionOk="0">
                  <a:moveTo>
                    <a:pt x="7082" y="0"/>
                  </a:moveTo>
                  <a:lnTo>
                    <a:pt x="5380" y="91"/>
                  </a:lnTo>
                  <a:lnTo>
                    <a:pt x="1429" y="304"/>
                  </a:lnTo>
                  <a:cubicBezTo>
                    <a:pt x="1429" y="304"/>
                    <a:pt x="1641" y="1398"/>
                    <a:pt x="1763" y="2675"/>
                  </a:cubicBezTo>
                  <a:cubicBezTo>
                    <a:pt x="1854" y="3921"/>
                    <a:pt x="1854" y="5350"/>
                    <a:pt x="1398" y="6110"/>
                  </a:cubicBezTo>
                  <a:cubicBezTo>
                    <a:pt x="1398" y="6110"/>
                    <a:pt x="0" y="8815"/>
                    <a:pt x="486" y="9453"/>
                  </a:cubicBezTo>
                  <a:cubicBezTo>
                    <a:pt x="564" y="9549"/>
                    <a:pt x="722" y="9590"/>
                    <a:pt x="932" y="9590"/>
                  </a:cubicBezTo>
                  <a:cubicBezTo>
                    <a:pt x="2115" y="9590"/>
                    <a:pt x="4985" y="8298"/>
                    <a:pt x="4985" y="8298"/>
                  </a:cubicBezTo>
                  <a:cubicBezTo>
                    <a:pt x="4985" y="8298"/>
                    <a:pt x="5258" y="8693"/>
                    <a:pt x="5684" y="9210"/>
                  </a:cubicBezTo>
                  <a:cubicBezTo>
                    <a:pt x="6405" y="10111"/>
                    <a:pt x="7571" y="11369"/>
                    <a:pt x="8391" y="11369"/>
                  </a:cubicBezTo>
                  <a:cubicBezTo>
                    <a:pt x="8400" y="11369"/>
                    <a:pt x="8410" y="11368"/>
                    <a:pt x="8420" y="11368"/>
                  </a:cubicBezTo>
                  <a:cubicBezTo>
                    <a:pt x="9696" y="11307"/>
                    <a:pt x="7295" y="7873"/>
                    <a:pt x="7295" y="7872"/>
                  </a:cubicBezTo>
                  <a:lnTo>
                    <a:pt x="7295" y="7872"/>
                  </a:lnTo>
                  <a:cubicBezTo>
                    <a:pt x="7295" y="7873"/>
                    <a:pt x="9619" y="9654"/>
                    <a:pt x="10705" y="9654"/>
                  </a:cubicBezTo>
                  <a:cubicBezTo>
                    <a:pt x="10904" y="9654"/>
                    <a:pt x="11061" y="9594"/>
                    <a:pt x="11155" y="9453"/>
                  </a:cubicBezTo>
                  <a:cubicBezTo>
                    <a:pt x="11733" y="8572"/>
                    <a:pt x="9544" y="7052"/>
                    <a:pt x="9423" y="6991"/>
                  </a:cubicBezTo>
                  <a:lnTo>
                    <a:pt x="9423" y="6991"/>
                  </a:lnTo>
                  <a:cubicBezTo>
                    <a:pt x="9518" y="7015"/>
                    <a:pt x="11073" y="7563"/>
                    <a:pt x="11988" y="7563"/>
                  </a:cubicBezTo>
                  <a:cubicBezTo>
                    <a:pt x="12239" y="7563"/>
                    <a:pt x="12442" y="7521"/>
                    <a:pt x="12553" y="7417"/>
                  </a:cubicBezTo>
                  <a:cubicBezTo>
                    <a:pt x="13101" y="6930"/>
                    <a:pt x="12098" y="6262"/>
                    <a:pt x="9575" y="5167"/>
                  </a:cubicBezTo>
                  <a:cubicBezTo>
                    <a:pt x="8541" y="4681"/>
                    <a:pt x="7873" y="3161"/>
                    <a:pt x="7508" y="1885"/>
                  </a:cubicBezTo>
                  <a:cubicBezTo>
                    <a:pt x="7204" y="851"/>
                    <a:pt x="7082" y="0"/>
                    <a:pt x="7082" y="0"/>
                  </a:cubicBezTo>
                  <a:close/>
                </a:path>
              </a:pathLst>
            </a:custGeom>
            <a:solidFill>
              <a:srgbClr val="FFBB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8" name="Google Shape;3958;p93"/>
            <p:cNvSpPr/>
            <p:nvPr/>
          </p:nvSpPr>
          <p:spPr>
            <a:xfrm>
              <a:off x="3352032" y="2022031"/>
              <a:ext cx="155115" cy="695266"/>
            </a:xfrm>
            <a:custGeom>
              <a:avLst/>
              <a:gdLst/>
              <a:ahLst/>
              <a:cxnLst/>
              <a:rect l="l" t="t" r="r" b="b"/>
              <a:pathLst>
                <a:path w="10579" h="47418" extrusionOk="0">
                  <a:moveTo>
                    <a:pt x="10487" y="1"/>
                  </a:moveTo>
                  <a:cubicBezTo>
                    <a:pt x="8876" y="913"/>
                    <a:pt x="7326" y="2949"/>
                    <a:pt x="5897" y="6293"/>
                  </a:cubicBezTo>
                  <a:cubicBezTo>
                    <a:pt x="3101" y="12888"/>
                    <a:pt x="882" y="24591"/>
                    <a:pt x="153" y="42615"/>
                  </a:cubicBezTo>
                  <a:cubicBezTo>
                    <a:pt x="92" y="43770"/>
                    <a:pt x="61" y="44956"/>
                    <a:pt x="1" y="46172"/>
                  </a:cubicBezTo>
                  <a:cubicBezTo>
                    <a:pt x="396" y="46324"/>
                    <a:pt x="791" y="46476"/>
                    <a:pt x="1186" y="46597"/>
                  </a:cubicBezTo>
                  <a:cubicBezTo>
                    <a:pt x="2523" y="46992"/>
                    <a:pt x="3861" y="47235"/>
                    <a:pt x="5046" y="47327"/>
                  </a:cubicBezTo>
                  <a:cubicBezTo>
                    <a:pt x="5837" y="47387"/>
                    <a:pt x="6536" y="47418"/>
                    <a:pt x="7174" y="47418"/>
                  </a:cubicBezTo>
                  <a:cubicBezTo>
                    <a:pt x="8937" y="47387"/>
                    <a:pt x="10092" y="47175"/>
                    <a:pt x="10092" y="47175"/>
                  </a:cubicBezTo>
                  <a:cubicBezTo>
                    <a:pt x="10092" y="47175"/>
                    <a:pt x="10122" y="46080"/>
                    <a:pt x="10153" y="44166"/>
                  </a:cubicBezTo>
                  <a:cubicBezTo>
                    <a:pt x="10214" y="41308"/>
                    <a:pt x="10335" y="36536"/>
                    <a:pt x="10396" y="30822"/>
                  </a:cubicBezTo>
                  <a:cubicBezTo>
                    <a:pt x="10487" y="25624"/>
                    <a:pt x="10548" y="19636"/>
                    <a:pt x="10548" y="13496"/>
                  </a:cubicBezTo>
                  <a:cubicBezTo>
                    <a:pt x="10578" y="8998"/>
                    <a:pt x="10548" y="4408"/>
                    <a:pt x="104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9" name="Google Shape;3959;p93"/>
            <p:cNvSpPr/>
            <p:nvPr/>
          </p:nvSpPr>
          <p:spPr>
            <a:xfrm>
              <a:off x="3891712" y="2025593"/>
              <a:ext cx="149323" cy="691703"/>
            </a:xfrm>
            <a:custGeom>
              <a:avLst/>
              <a:gdLst/>
              <a:ahLst/>
              <a:cxnLst/>
              <a:rect l="l" t="t" r="r" b="b"/>
              <a:pathLst>
                <a:path w="10184" h="47175" extrusionOk="0">
                  <a:moveTo>
                    <a:pt x="122" y="1"/>
                  </a:moveTo>
                  <a:cubicBezTo>
                    <a:pt x="62" y="4925"/>
                    <a:pt x="31" y="10062"/>
                    <a:pt x="1" y="15077"/>
                  </a:cubicBezTo>
                  <a:cubicBezTo>
                    <a:pt x="1" y="20123"/>
                    <a:pt x="1" y="25047"/>
                    <a:pt x="1" y="29424"/>
                  </a:cubicBezTo>
                  <a:cubicBezTo>
                    <a:pt x="31" y="35746"/>
                    <a:pt x="62" y="41005"/>
                    <a:pt x="92" y="44044"/>
                  </a:cubicBezTo>
                  <a:cubicBezTo>
                    <a:pt x="122" y="45898"/>
                    <a:pt x="122" y="46932"/>
                    <a:pt x="122" y="46932"/>
                  </a:cubicBezTo>
                  <a:cubicBezTo>
                    <a:pt x="122" y="46932"/>
                    <a:pt x="548" y="46992"/>
                    <a:pt x="1308" y="47084"/>
                  </a:cubicBezTo>
                  <a:cubicBezTo>
                    <a:pt x="1794" y="47114"/>
                    <a:pt x="2432" y="47175"/>
                    <a:pt x="3162" y="47175"/>
                  </a:cubicBezTo>
                  <a:cubicBezTo>
                    <a:pt x="4226" y="47175"/>
                    <a:pt x="5502" y="47114"/>
                    <a:pt x="6870" y="46871"/>
                  </a:cubicBezTo>
                  <a:cubicBezTo>
                    <a:pt x="7539" y="46749"/>
                    <a:pt x="8208" y="46597"/>
                    <a:pt x="8907" y="46385"/>
                  </a:cubicBezTo>
                  <a:cubicBezTo>
                    <a:pt x="9332" y="46263"/>
                    <a:pt x="9758" y="46111"/>
                    <a:pt x="10183" y="45929"/>
                  </a:cubicBezTo>
                  <a:cubicBezTo>
                    <a:pt x="10153" y="44804"/>
                    <a:pt x="10123" y="43679"/>
                    <a:pt x="10062" y="42585"/>
                  </a:cubicBezTo>
                  <a:cubicBezTo>
                    <a:pt x="9393" y="25077"/>
                    <a:pt x="7448" y="13618"/>
                    <a:pt x="4895" y="6931"/>
                  </a:cubicBezTo>
                  <a:cubicBezTo>
                    <a:pt x="3496" y="3253"/>
                    <a:pt x="1885" y="1034"/>
                    <a:pt x="214" y="62"/>
                  </a:cubicBezTo>
                  <a:cubicBezTo>
                    <a:pt x="183" y="31"/>
                    <a:pt x="153" y="31"/>
                    <a:pt x="1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0" name="Google Shape;3960;p93"/>
            <p:cNvSpPr/>
            <p:nvPr/>
          </p:nvSpPr>
          <p:spPr>
            <a:xfrm>
              <a:off x="3352032" y="2646841"/>
              <a:ext cx="148868" cy="70424"/>
            </a:xfrm>
            <a:custGeom>
              <a:avLst/>
              <a:gdLst/>
              <a:ahLst/>
              <a:cxnLst/>
              <a:rect l="l" t="t" r="r" b="b"/>
              <a:pathLst>
                <a:path w="10153" h="4803" extrusionOk="0">
                  <a:moveTo>
                    <a:pt x="153" y="0"/>
                  </a:moveTo>
                  <a:cubicBezTo>
                    <a:pt x="92" y="1155"/>
                    <a:pt x="61" y="2341"/>
                    <a:pt x="1" y="3557"/>
                  </a:cubicBezTo>
                  <a:cubicBezTo>
                    <a:pt x="396" y="3709"/>
                    <a:pt x="791" y="3861"/>
                    <a:pt x="1186" y="3982"/>
                  </a:cubicBezTo>
                  <a:cubicBezTo>
                    <a:pt x="2523" y="4377"/>
                    <a:pt x="3861" y="4620"/>
                    <a:pt x="5046" y="4712"/>
                  </a:cubicBezTo>
                  <a:cubicBezTo>
                    <a:pt x="5837" y="4772"/>
                    <a:pt x="6536" y="4803"/>
                    <a:pt x="7174" y="4803"/>
                  </a:cubicBezTo>
                  <a:cubicBezTo>
                    <a:pt x="8937" y="4772"/>
                    <a:pt x="10092" y="4560"/>
                    <a:pt x="10092" y="4560"/>
                  </a:cubicBezTo>
                  <a:cubicBezTo>
                    <a:pt x="10092" y="4560"/>
                    <a:pt x="10122" y="3465"/>
                    <a:pt x="10153" y="1551"/>
                  </a:cubicBezTo>
                  <a:cubicBezTo>
                    <a:pt x="9271" y="1490"/>
                    <a:pt x="8390" y="1399"/>
                    <a:pt x="7508" y="1307"/>
                  </a:cubicBezTo>
                  <a:cubicBezTo>
                    <a:pt x="6718" y="1216"/>
                    <a:pt x="5958" y="1125"/>
                    <a:pt x="5168" y="1003"/>
                  </a:cubicBezTo>
                  <a:cubicBezTo>
                    <a:pt x="3466" y="791"/>
                    <a:pt x="1794" y="456"/>
                    <a:pt x="153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1" name="Google Shape;3961;p93"/>
            <p:cNvSpPr/>
            <p:nvPr/>
          </p:nvSpPr>
          <p:spPr>
            <a:xfrm>
              <a:off x="3893061" y="2649964"/>
              <a:ext cx="147974" cy="67301"/>
            </a:xfrm>
            <a:custGeom>
              <a:avLst/>
              <a:gdLst/>
              <a:ahLst/>
              <a:cxnLst/>
              <a:rect l="l" t="t" r="r" b="b"/>
              <a:pathLst>
                <a:path w="10092" h="4590" extrusionOk="0">
                  <a:moveTo>
                    <a:pt x="9970" y="0"/>
                  </a:moveTo>
                  <a:cubicBezTo>
                    <a:pt x="8876" y="243"/>
                    <a:pt x="7781" y="486"/>
                    <a:pt x="6657" y="669"/>
                  </a:cubicBezTo>
                  <a:cubicBezTo>
                    <a:pt x="4894" y="973"/>
                    <a:pt x="3131" y="1186"/>
                    <a:pt x="1368" y="1338"/>
                  </a:cubicBezTo>
                  <a:cubicBezTo>
                    <a:pt x="912" y="1398"/>
                    <a:pt x="456" y="1429"/>
                    <a:pt x="0" y="1459"/>
                  </a:cubicBezTo>
                  <a:cubicBezTo>
                    <a:pt x="30" y="3313"/>
                    <a:pt x="30" y="4347"/>
                    <a:pt x="30" y="4347"/>
                  </a:cubicBezTo>
                  <a:cubicBezTo>
                    <a:pt x="30" y="4347"/>
                    <a:pt x="456" y="4407"/>
                    <a:pt x="1216" y="4499"/>
                  </a:cubicBezTo>
                  <a:cubicBezTo>
                    <a:pt x="1702" y="4529"/>
                    <a:pt x="2340" y="4590"/>
                    <a:pt x="3070" y="4590"/>
                  </a:cubicBezTo>
                  <a:cubicBezTo>
                    <a:pt x="4134" y="4590"/>
                    <a:pt x="5410" y="4529"/>
                    <a:pt x="6778" y="4286"/>
                  </a:cubicBezTo>
                  <a:cubicBezTo>
                    <a:pt x="7447" y="4164"/>
                    <a:pt x="8116" y="4012"/>
                    <a:pt x="8815" y="3800"/>
                  </a:cubicBezTo>
                  <a:cubicBezTo>
                    <a:pt x="9240" y="3678"/>
                    <a:pt x="9666" y="3526"/>
                    <a:pt x="10091" y="3344"/>
                  </a:cubicBezTo>
                  <a:cubicBezTo>
                    <a:pt x="10061" y="2219"/>
                    <a:pt x="10031" y="1094"/>
                    <a:pt x="9970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2" name="Google Shape;3962;p93"/>
            <p:cNvSpPr/>
            <p:nvPr/>
          </p:nvSpPr>
          <p:spPr>
            <a:xfrm>
              <a:off x="3557031" y="1544761"/>
              <a:ext cx="105643" cy="119441"/>
            </a:xfrm>
            <a:custGeom>
              <a:avLst/>
              <a:gdLst/>
              <a:ahLst/>
              <a:cxnLst/>
              <a:rect l="l" t="t" r="r" b="b"/>
              <a:pathLst>
                <a:path w="7205" h="8146" extrusionOk="0">
                  <a:moveTo>
                    <a:pt x="5735" y="1"/>
                  </a:moveTo>
                  <a:cubicBezTo>
                    <a:pt x="5442" y="1"/>
                    <a:pt x="5147" y="36"/>
                    <a:pt x="4864" y="90"/>
                  </a:cubicBezTo>
                  <a:cubicBezTo>
                    <a:pt x="3405" y="394"/>
                    <a:pt x="2068" y="1276"/>
                    <a:pt x="1216" y="2492"/>
                  </a:cubicBezTo>
                  <a:cubicBezTo>
                    <a:pt x="335" y="3707"/>
                    <a:pt x="1" y="5288"/>
                    <a:pt x="305" y="6747"/>
                  </a:cubicBezTo>
                  <a:lnTo>
                    <a:pt x="1125" y="8145"/>
                  </a:lnTo>
                  <a:cubicBezTo>
                    <a:pt x="517" y="6321"/>
                    <a:pt x="882" y="4163"/>
                    <a:pt x="2068" y="2643"/>
                  </a:cubicBezTo>
                  <a:cubicBezTo>
                    <a:pt x="3177" y="1256"/>
                    <a:pt x="4945" y="401"/>
                    <a:pt x="6702" y="401"/>
                  </a:cubicBezTo>
                  <a:cubicBezTo>
                    <a:pt x="6870" y="401"/>
                    <a:pt x="7037" y="409"/>
                    <a:pt x="7204" y="425"/>
                  </a:cubicBezTo>
                  <a:cubicBezTo>
                    <a:pt x="6775" y="113"/>
                    <a:pt x="6259" y="1"/>
                    <a:pt x="5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3" name="Google Shape;3963;p93"/>
            <p:cNvSpPr/>
            <p:nvPr/>
          </p:nvSpPr>
          <p:spPr>
            <a:xfrm>
              <a:off x="3778524" y="1573264"/>
              <a:ext cx="56612" cy="50380"/>
            </a:xfrm>
            <a:custGeom>
              <a:avLst/>
              <a:gdLst/>
              <a:ahLst/>
              <a:cxnLst/>
              <a:rect l="l" t="t" r="r" b="b"/>
              <a:pathLst>
                <a:path w="3861" h="3436" extrusionOk="0">
                  <a:moveTo>
                    <a:pt x="3861" y="0"/>
                  </a:moveTo>
                  <a:cubicBezTo>
                    <a:pt x="3009" y="0"/>
                    <a:pt x="2189" y="365"/>
                    <a:pt x="1550" y="912"/>
                  </a:cubicBezTo>
                  <a:cubicBezTo>
                    <a:pt x="882" y="1459"/>
                    <a:pt x="395" y="2158"/>
                    <a:pt x="0" y="2918"/>
                  </a:cubicBezTo>
                  <a:lnTo>
                    <a:pt x="1368" y="3435"/>
                  </a:lnTo>
                  <a:cubicBezTo>
                    <a:pt x="1611" y="2007"/>
                    <a:pt x="2554" y="699"/>
                    <a:pt x="38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4" name="Google Shape;3964;p93"/>
            <p:cNvSpPr/>
            <p:nvPr/>
          </p:nvSpPr>
          <p:spPr>
            <a:xfrm>
              <a:off x="3766047" y="1563015"/>
              <a:ext cx="27199" cy="46803"/>
            </a:xfrm>
            <a:custGeom>
              <a:avLst/>
              <a:gdLst/>
              <a:ahLst/>
              <a:cxnLst/>
              <a:rect l="l" t="t" r="r" b="b"/>
              <a:pathLst>
                <a:path w="1855" h="3192" extrusionOk="0">
                  <a:moveTo>
                    <a:pt x="1368" y="0"/>
                  </a:moveTo>
                  <a:lnTo>
                    <a:pt x="1368" y="0"/>
                  </a:lnTo>
                  <a:cubicBezTo>
                    <a:pt x="1398" y="274"/>
                    <a:pt x="1307" y="517"/>
                    <a:pt x="1216" y="760"/>
                  </a:cubicBezTo>
                  <a:cubicBezTo>
                    <a:pt x="912" y="1550"/>
                    <a:pt x="487" y="2280"/>
                    <a:pt x="0" y="2949"/>
                  </a:cubicBezTo>
                  <a:lnTo>
                    <a:pt x="1672" y="3192"/>
                  </a:lnTo>
                  <a:cubicBezTo>
                    <a:pt x="1854" y="2128"/>
                    <a:pt x="1763" y="1034"/>
                    <a:pt x="13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5" name="Google Shape;3965;p93"/>
            <p:cNvSpPr/>
            <p:nvPr/>
          </p:nvSpPr>
          <p:spPr>
            <a:xfrm>
              <a:off x="3655528" y="1760876"/>
              <a:ext cx="4472" cy="447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152" y="1"/>
                  </a:moveTo>
                  <a:cubicBezTo>
                    <a:pt x="61" y="1"/>
                    <a:pt x="0" y="62"/>
                    <a:pt x="0" y="153"/>
                  </a:cubicBezTo>
                  <a:cubicBezTo>
                    <a:pt x="0" y="244"/>
                    <a:pt x="61" y="305"/>
                    <a:pt x="152" y="305"/>
                  </a:cubicBezTo>
                  <a:cubicBezTo>
                    <a:pt x="243" y="305"/>
                    <a:pt x="304" y="244"/>
                    <a:pt x="304" y="153"/>
                  </a:cubicBezTo>
                  <a:cubicBezTo>
                    <a:pt x="304" y="62"/>
                    <a:pt x="243" y="1"/>
                    <a:pt x="152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6" name="Google Shape;3966;p93"/>
            <p:cNvSpPr/>
            <p:nvPr/>
          </p:nvSpPr>
          <p:spPr>
            <a:xfrm>
              <a:off x="3667550" y="1756418"/>
              <a:ext cx="4472" cy="447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153" y="1"/>
                  </a:moveTo>
                  <a:cubicBezTo>
                    <a:pt x="62" y="1"/>
                    <a:pt x="1" y="62"/>
                    <a:pt x="1" y="153"/>
                  </a:cubicBezTo>
                  <a:cubicBezTo>
                    <a:pt x="1" y="244"/>
                    <a:pt x="62" y="305"/>
                    <a:pt x="153" y="305"/>
                  </a:cubicBezTo>
                  <a:cubicBezTo>
                    <a:pt x="244" y="305"/>
                    <a:pt x="305" y="244"/>
                    <a:pt x="305" y="153"/>
                  </a:cubicBezTo>
                  <a:cubicBezTo>
                    <a:pt x="305" y="62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7" name="Google Shape;3967;p93"/>
            <p:cNvSpPr/>
            <p:nvPr/>
          </p:nvSpPr>
          <p:spPr>
            <a:xfrm>
              <a:off x="3672008" y="1770244"/>
              <a:ext cx="4472" cy="447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153" y="0"/>
                  </a:moveTo>
                  <a:cubicBezTo>
                    <a:pt x="62" y="0"/>
                    <a:pt x="1" y="91"/>
                    <a:pt x="1" y="152"/>
                  </a:cubicBezTo>
                  <a:cubicBezTo>
                    <a:pt x="1" y="243"/>
                    <a:pt x="62" y="304"/>
                    <a:pt x="153" y="304"/>
                  </a:cubicBezTo>
                  <a:cubicBezTo>
                    <a:pt x="244" y="304"/>
                    <a:pt x="305" y="243"/>
                    <a:pt x="305" y="152"/>
                  </a:cubicBezTo>
                  <a:cubicBezTo>
                    <a:pt x="305" y="91"/>
                    <a:pt x="244" y="31"/>
                    <a:pt x="153" y="0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8" name="Google Shape;3968;p93"/>
            <p:cNvSpPr/>
            <p:nvPr/>
          </p:nvSpPr>
          <p:spPr>
            <a:xfrm>
              <a:off x="3641262" y="1753750"/>
              <a:ext cx="3578" cy="3578"/>
            </a:xfrm>
            <a:custGeom>
              <a:avLst/>
              <a:gdLst/>
              <a:ahLst/>
              <a:cxnLst/>
              <a:rect l="l" t="t" r="r" b="b"/>
              <a:pathLst>
                <a:path w="244" h="244" extrusionOk="0">
                  <a:moveTo>
                    <a:pt x="122" y="1"/>
                  </a:moveTo>
                  <a:cubicBezTo>
                    <a:pt x="31" y="1"/>
                    <a:pt x="0" y="61"/>
                    <a:pt x="0" y="122"/>
                  </a:cubicBezTo>
                  <a:cubicBezTo>
                    <a:pt x="0" y="183"/>
                    <a:pt x="31" y="244"/>
                    <a:pt x="122" y="244"/>
                  </a:cubicBezTo>
                  <a:cubicBezTo>
                    <a:pt x="183" y="244"/>
                    <a:pt x="244" y="183"/>
                    <a:pt x="244" y="122"/>
                  </a:cubicBezTo>
                  <a:cubicBezTo>
                    <a:pt x="244" y="61"/>
                    <a:pt x="183" y="1"/>
                    <a:pt x="122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9" name="Google Shape;3969;p93"/>
            <p:cNvSpPr/>
            <p:nvPr/>
          </p:nvSpPr>
          <p:spPr>
            <a:xfrm>
              <a:off x="3680922" y="1751521"/>
              <a:ext cx="4912" cy="4912"/>
            </a:xfrm>
            <a:custGeom>
              <a:avLst/>
              <a:gdLst/>
              <a:ahLst/>
              <a:cxnLst/>
              <a:rect l="l" t="t" r="r" b="b"/>
              <a:pathLst>
                <a:path w="335" h="335" extrusionOk="0">
                  <a:moveTo>
                    <a:pt x="153" y="1"/>
                  </a:moveTo>
                  <a:cubicBezTo>
                    <a:pt x="61" y="1"/>
                    <a:pt x="1" y="61"/>
                    <a:pt x="1" y="153"/>
                  </a:cubicBezTo>
                  <a:cubicBezTo>
                    <a:pt x="1" y="244"/>
                    <a:pt x="61" y="335"/>
                    <a:pt x="153" y="335"/>
                  </a:cubicBezTo>
                  <a:cubicBezTo>
                    <a:pt x="244" y="335"/>
                    <a:pt x="335" y="244"/>
                    <a:pt x="335" y="153"/>
                  </a:cubicBezTo>
                  <a:cubicBezTo>
                    <a:pt x="335" y="61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0" name="Google Shape;3970;p93"/>
            <p:cNvSpPr/>
            <p:nvPr/>
          </p:nvSpPr>
          <p:spPr>
            <a:xfrm>
              <a:off x="3656862" y="1770684"/>
              <a:ext cx="4472" cy="4032"/>
            </a:xfrm>
            <a:custGeom>
              <a:avLst/>
              <a:gdLst/>
              <a:ahLst/>
              <a:cxnLst/>
              <a:rect l="l" t="t" r="r" b="b"/>
              <a:pathLst>
                <a:path w="305" h="275" extrusionOk="0">
                  <a:moveTo>
                    <a:pt x="152" y="1"/>
                  </a:moveTo>
                  <a:cubicBezTo>
                    <a:pt x="61" y="1"/>
                    <a:pt x="0" y="61"/>
                    <a:pt x="0" y="122"/>
                  </a:cubicBezTo>
                  <a:cubicBezTo>
                    <a:pt x="0" y="213"/>
                    <a:pt x="61" y="274"/>
                    <a:pt x="152" y="274"/>
                  </a:cubicBezTo>
                  <a:cubicBezTo>
                    <a:pt x="243" y="274"/>
                    <a:pt x="304" y="213"/>
                    <a:pt x="304" y="122"/>
                  </a:cubicBezTo>
                  <a:cubicBezTo>
                    <a:pt x="304" y="61"/>
                    <a:pt x="243" y="1"/>
                    <a:pt x="152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1" name="Google Shape;3971;p93"/>
            <p:cNvSpPr/>
            <p:nvPr/>
          </p:nvSpPr>
          <p:spPr>
            <a:xfrm>
              <a:off x="3736636" y="1751521"/>
              <a:ext cx="4912" cy="4912"/>
            </a:xfrm>
            <a:custGeom>
              <a:avLst/>
              <a:gdLst/>
              <a:ahLst/>
              <a:cxnLst/>
              <a:rect l="l" t="t" r="r" b="b"/>
              <a:pathLst>
                <a:path w="335" h="335" extrusionOk="0">
                  <a:moveTo>
                    <a:pt x="182" y="1"/>
                  </a:moveTo>
                  <a:cubicBezTo>
                    <a:pt x="91" y="1"/>
                    <a:pt x="0" y="61"/>
                    <a:pt x="0" y="153"/>
                  </a:cubicBezTo>
                  <a:cubicBezTo>
                    <a:pt x="0" y="244"/>
                    <a:pt x="91" y="335"/>
                    <a:pt x="182" y="335"/>
                  </a:cubicBezTo>
                  <a:cubicBezTo>
                    <a:pt x="274" y="335"/>
                    <a:pt x="334" y="244"/>
                    <a:pt x="334" y="153"/>
                  </a:cubicBezTo>
                  <a:cubicBezTo>
                    <a:pt x="334" y="61"/>
                    <a:pt x="274" y="1"/>
                    <a:pt x="182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2" name="Google Shape;3972;p93"/>
            <p:cNvSpPr/>
            <p:nvPr/>
          </p:nvSpPr>
          <p:spPr>
            <a:xfrm>
              <a:off x="3740639" y="1767122"/>
              <a:ext cx="3578" cy="3578"/>
            </a:xfrm>
            <a:custGeom>
              <a:avLst/>
              <a:gdLst/>
              <a:ahLst/>
              <a:cxnLst/>
              <a:rect l="l" t="t" r="r" b="b"/>
              <a:pathLst>
                <a:path w="244" h="244" extrusionOk="0">
                  <a:moveTo>
                    <a:pt x="122" y="0"/>
                  </a:moveTo>
                  <a:cubicBezTo>
                    <a:pt x="61" y="0"/>
                    <a:pt x="1" y="61"/>
                    <a:pt x="1" y="122"/>
                  </a:cubicBezTo>
                  <a:cubicBezTo>
                    <a:pt x="1" y="183"/>
                    <a:pt x="61" y="244"/>
                    <a:pt x="122" y="244"/>
                  </a:cubicBezTo>
                  <a:cubicBezTo>
                    <a:pt x="183" y="244"/>
                    <a:pt x="244" y="183"/>
                    <a:pt x="244" y="122"/>
                  </a:cubicBezTo>
                  <a:cubicBezTo>
                    <a:pt x="244" y="61"/>
                    <a:pt x="183" y="0"/>
                    <a:pt x="122" y="0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3" name="Google Shape;3973;p93"/>
            <p:cNvSpPr/>
            <p:nvPr/>
          </p:nvSpPr>
          <p:spPr>
            <a:xfrm>
              <a:off x="3753570" y="1753750"/>
              <a:ext cx="5352" cy="5366"/>
            </a:xfrm>
            <a:custGeom>
              <a:avLst/>
              <a:gdLst/>
              <a:ahLst/>
              <a:cxnLst/>
              <a:rect l="l" t="t" r="r" b="b"/>
              <a:pathLst>
                <a:path w="365" h="366" extrusionOk="0">
                  <a:moveTo>
                    <a:pt x="183" y="1"/>
                  </a:moveTo>
                  <a:cubicBezTo>
                    <a:pt x="91" y="1"/>
                    <a:pt x="0" y="92"/>
                    <a:pt x="0" y="183"/>
                  </a:cubicBezTo>
                  <a:cubicBezTo>
                    <a:pt x="0" y="305"/>
                    <a:pt x="91" y="365"/>
                    <a:pt x="183" y="365"/>
                  </a:cubicBezTo>
                  <a:cubicBezTo>
                    <a:pt x="304" y="365"/>
                    <a:pt x="365" y="305"/>
                    <a:pt x="365" y="183"/>
                  </a:cubicBezTo>
                  <a:cubicBezTo>
                    <a:pt x="365" y="92"/>
                    <a:pt x="304" y="1"/>
                    <a:pt x="183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4" name="Google Shape;3974;p93"/>
            <p:cNvSpPr/>
            <p:nvPr/>
          </p:nvSpPr>
          <p:spPr>
            <a:xfrm>
              <a:off x="3747779" y="1759102"/>
              <a:ext cx="1789" cy="2243"/>
            </a:xfrm>
            <a:custGeom>
              <a:avLst/>
              <a:gdLst/>
              <a:ahLst/>
              <a:cxnLst/>
              <a:rect l="l" t="t" r="r" b="b"/>
              <a:pathLst>
                <a:path w="122" h="153" extrusionOk="0">
                  <a:moveTo>
                    <a:pt x="61" y="0"/>
                  </a:moveTo>
                  <a:cubicBezTo>
                    <a:pt x="30" y="0"/>
                    <a:pt x="0" y="31"/>
                    <a:pt x="0" y="61"/>
                  </a:cubicBezTo>
                  <a:cubicBezTo>
                    <a:pt x="0" y="122"/>
                    <a:pt x="30" y="152"/>
                    <a:pt x="61" y="152"/>
                  </a:cubicBezTo>
                  <a:cubicBezTo>
                    <a:pt x="91" y="152"/>
                    <a:pt x="122" y="122"/>
                    <a:pt x="122" y="61"/>
                  </a:cubicBezTo>
                  <a:cubicBezTo>
                    <a:pt x="122" y="31"/>
                    <a:pt x="91" y="0"/>
                    <a:pt x="61" y="0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5" name="Google Shape;3975;p93"/>
            <p:cNvSpPr/>
            <p:nvPr/>
          </p:nvSpPr>
          <p:spPr>
            <a:xfrm>
              <a:off x="3774507" y="1750187"/>
              <a:ext cx="5366" cy="5366"/>
            </a:xfrm>
            <a:custGeom>
              <a:avLst/>
              <a:gdLst/>
              <a:ahLst/>
              <a:cxnLst/>
              <a:rect l="l" t="t" r="r" b="b"/>
              <a:pathLst>
                <a:path w="366" h="366" extrusionOk="0">
                  <a:moveTo>
                    <a:pt x="183" y="0"/>
                  </a:moveTo>
                  <a:cubicBezTo>
                    <a:pt x="62" y="0"/>
                    <a:pt x="1" y="61"/>
                    <a:pt x="1" y="183"/>
                  </a:cubicBezTo>
                  <a:cubicBezTo>
                    <a:pt x="1" y="274"/>
                    <a:pt x="62" y="365"/>
                    <a:pt x="183" y="365"/>
                  </a:cubicBezTo>
                  <a:cubicBezTo>
                    <a:pt x="274" y="365"/>
                    <a:pt x="365" y="274"/>
                    <a:pt x="365" y="183"/>
                  </a:cubicBezTo>
                  <a:cubicBezTo>
                    <a:pt x="365" y="6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6" name="Google Shape;3976;p93"/>
            <p:cNvSpPr/>
            <p:nvPr/>
          </p:nvSpPr>
          <p:spPr>
            <a:xfrm>
              <a:off x="3758907" y="1765333"/>
              <a:ext cx="5366" cy="4927"/>
            </a:xfrm>
            <a:custGeom>
              <a:avLst/>
              <a:gdLst/>
              <a:ahLst/>
              <a:cxnLst/>
              <a:rect l="l" t="t" r="r" b="b"/>
              <a:pathLst>
                <a:path w="366" h="336" extrusionOk="0">
                  <a:moveTo>
                    <a:pt x="183" y="1"/>
                  </a:moveTo>
                  <a:cubicBezTo>
                    <a:pt x="92" y="1"/>
                    <a:pt x="1" y="92"/>
                    <a:pt x="1" y="183"/>
                  </a:cubicBezTo>
                  <a:cubicBezTo>
                    <a:pt x="1" y="274"/>
                    <a:pt x="92" y="335"/>
                    <a:pt x="183" y="335"/>
                  </a:cubicBezTo>
                  <a:cubicBezTo>
                    <a:pt x="274" y="335"/>
                    <a:pt x="366" y="274"/>
                    <a:pt x="366" y="183"/>
                  </a:cubicBezTo>
                  <a:cubicBezTo>
                    <a:pt x="36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FD5C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7" name="Google Shape;3977;p93"/>
            <p:cNvSpPr/>
            <p:nvPr/>
          </p:nvSpPr>
          <p:spPr>
            <a:xfrm>
              <a:off x="3621132" y="1670574"/>
              <a:ext cx="66362" cy="33665"/>
            </a:xfrm>
            <a:custGeom>
              <a:avLst/>
              <a:gdLst/>
              <a:ahLst/>
              <a:cxnLst/>
              <a:rect l="l" t="t" r="r" b="b"/>
              <a:pathLst>
                <a:path w="4526" h="2296" extrusionOk="0">
                  <a:moveTo>
                    <a:pt x="3086" y="1"/>
                  </a:moveTo>
                  <a:cubicBezTo>
                    <a:pt x="1776" y="1"/>
                    <a:pt x="1" y="700"/>
                    <a:pt x="218" y="1965"/>
                  </a:cubicBezTo>
                  <a:cubicBezTo>
                    <a:pt x="258" y="2196"/>
                    <a:pt x="575" y="2296"/>
                    <a:pt x="1018" y="2296"/>
                  </a:cubicBezTo>
                  <a:cubicBezTo>
                    <a:pt x="2268" y="2296"/>
                    <a:pt x="4525" y="1503"/>
                    <a:pt x="4413" y="628"/>
                  </a:cubicBezTo>
                  <a:cubicBezTo>
                    <a:pt x="4360" y="203"/>
                    <a:pt x="3790" y="1"/>
                    <a:pt x="3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8" name="Google Shape;3978;p93"/>
            <p:cNvSpPr/>
            <p:nvPr/>
          </p:nvSpPr>
          <p:spPr>
            <a:xfrm>
              <a:off x="3726314" y="1668624"/>
              <a:ext cx="67770" cy="37580"/>
            </a:xfrm>
            <a:custGeom>
              <a:avLst/>
              <a:gdLst/>
              <a:ahLst/>
              <a:cxnLst/>
              <a:rect l="l" t="t" r="r" b="b"/>
              <a:pathLst>
                <a:path w="4622" h="2563" extrusionOk="0">
                  <a:moveTo>
                    <a:pt x="1230" y="1"/>
                  </a:moveTo>
                  <a:cubicBezTo>
                    <a:pt x="708" y="1"/>
                    <a:pt x="304" y="151"/>
                    <a:pt x="218" y="487"/>
                  </a:cubicBezTo>
                  <a:cubicBezTo>
                    <a:pt x="0" y="1429"/>
                    <a:pt x="2487" y="2562"/>
                    <a:pt x="3656" y="2562"/>
                  </a:cubicBezTo>
                  <a:cubicBezTo>
                    <a:pt x="3959" y="2562"/>
                    <a:pt x="4174" y="2486"/>
                    <a:pt x="4230" y="2311"/>
                  </a:cubicBezTo>
                  <a:cubicBezTo>
                    <a:pt x="4622" y="961"/>
                    <a:pt x="2549" y="1"/>
                    <a:pt x="12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9" name="Google Shape;3979;p93"/>
            <p:cNvSpPr/>
            <p:nvPr/>
          </p:nvSpPr>
          <p:spPr>
            <a:xfrm>
              <a:off x="3663093" y="1792076"/>
              <a:ext cx="96729" cy="44002"/>
            </a:xfrm>
            <a:custGeom>
              <a:avLst/>
              <a:gdLst/>
              <a:ahLst/>
              <a:cxnLst/>
              <a:rect l="l" t="t" r="r" b="b"/>
              <a:pathLst>
                <a:path w="6597" h="3001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171" y="31"/>
                    <a:pt x="6080" y="31"/>
                    <a:pt x="5958" y="31"/>
                  </a:cubicBezTo>
                  <a:cubicBezTo>
                    <a:pt x="4560" y="153"/>
                    <a:pt x="1794" y="213"/>
                    <a:pt x="822" y="244"/>
                  </a:cubicBezTo>
                  <a:lnTo>
                    <a:pt x="457" y="244"/>
                  </a:lnTo>
                  <a:cubicBezTo>
                    <a:pt x="122" y="761"/>
                    <a:pt x="1" y="2341"/>
                    <a:pt x="1460" y="2797"/>
                  </a:cubicBezTo>
                  <a:cubicBezTo>
                    <a:pt x="1521" y="2827"/>
                    <a:pt x="1612" y="2858"/>
                    <a:pt x="1673" y="2858"/>
                  </a:cubicBezTo>
                  <a:cubicBezTo>
                    <a:pt x="2034" y="2944"/>
                    <a:pt x="2473" y="3001"/>
                    <a:pt x="2941" y="3001"/>
                  </a:cubicBezTo>
                  <a:cubicBezTo>
                    <a:pt x="3299" y="3001"/>
                    <a:pt x="3674" y="2967"/>
                    <a:pt x="4043" y="2888"/>
                  </a:cubicBezTo>
                  <a:cubicBezTo>
                    <a:pt x="5381" y="2645"/>
                    <a:pt x="6597" y="1824"/>
                    <a:pt x="62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0" name="Google Shape;3980;p93"/>
            <p:cNvSpPr/>
            <p:nvPr/>
          </p:nvSpPr>
          <p:spPr>
            <a:xfrm>
              <a:off x="3674236" y="1792530"/>
              <a:ext cx="76230" cy="18665"/>
            </a:xfrm>
            <a:custGeom>
              <a:avLst/>
              <a:gdLst/>
              <a:ahLst/>
              <a:cxnLst/>
              <a:rect l="l" t="t" r="r" b="b"/>
              <a:pathLst>
                <a:path w="5199" h="1273" extrusionOk="0">
                  <a:moveTo>
                    <a:pt x="5198" y="0"/>
                  </a:moveTo>
                  <a:lnTo>
                    <a:pt x="5198" y="0"/>
                  </a:lnTo>
                  <a:cubicBezTo>
                    <a:pt x="3800" y="122"/>
                    <a:pt x="1034" y="182"/>
                    <a:pt x="62" y="213"/>
                  </a:cubicBezTo>
                  <a:cubicBezTo>
                    <a:pt x="1" y="486"/>
                    <a:pt x="62" y="912"/>
                    <a:pt x="578" y="1064"/>
                  </a:cubicBezTo>
                  <a:cubicBezTo>
                    <a:pt x="891" y="1168"/>
                    <a:pt x="1610" y="1272"/>
                    <a:pt x="2389" y="1272"/>
                  </a:cubicBezTo>
                  <a:cubicBezTo>
                    <a:pt x="3657" y="1272"/>
                    <a:pt x="5085" y="997"/>
                    <a:pt x="51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1" name="Google Shape;3981;p93"/>
            <p:cNvSpPr/>
            <p:nvPr/>
          </p:nvSpPr>
          <p:spPr>
            <a:xfrm>
              <a:off x="3687608" y="1818775"/>
              <a:ext cx="35674" cy="17302"/>
            </a:xfrm>
            <a:custGeom>
              <a:avLst/>
              <a:gdLst/>
              <a:ahLst/>
              <a:cxnLst/>
              <a:rect l="l" t="t" r="r" b="b"/>
              <a:pathLst>
                <a:path w="2433" h="1180" extrusionOk="0">
                  <a:moveTo>
                    <a:pt x="1565" y="1"/>
                  </a:moveTo>
                  <a:cubicBezTo>
                    <a:pt x="1135" y="1"/>
                    <a:pt x="711" y="235"/>
                    <a:pt x="396" y="550"/>
                  </a:cubicBezTo>
                  <a:cubicBezTo>
                    <a:pt x="244" y="702"/>
                    <a:pt x="122" y="885"/>
                    <a:pt x="1" y="1037"/>
                  </a:cubicBezTo>
                  <a:cubicBezTo>
                    <a:pt x="362" y="1123"/>
                    <a:pt x="801" y="1180"/>
                    <a:pt x="1269" y="1180"/>
                  </a:cubicBezTo>
                  <a:cubicBezTo>
                    <a:pt x="1627" y="1180"/>
                    <a:pt x="2002" y="1146"/>
                    <a:pt x="2371" y="1067"/>
                  </a:cubicBezTo>
                  <a:cubicBezTo>
                    <a:pt x="2371" y="1037"/>
                    <a:pt x="2371" y="1006"/>
                    <a:pt x="2402" y="976"/>
                  </a:cubicBezTo>
                  <a:cubicBezTo>
                    <a:pt x="2432" y="733"/>
                    <a:pt x="2402" y="459"/>
                    <a:pt x="2250" y="277"/>
                  </a:cubicBezTo>
                  <a:cubicBezTo>
                    <a:pt x="2128" y="95"/>
                    <a:pt x="1885" y="3"/>
                    <a:pt x="1642" y="3"/>
                  </a:cubicBezTo>
                  <a:cubicBezTo>
                    <a:pt x="1616" y="2"/>
                    <a:pt x="1590" y="1"/>
                    <a:pt x="15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2" name="Google Shape;3982;p93"/>
            <p:cNvSpPr/>
            <p:nvPr/>
          </p:nvSpPr>
          <p:spPr>
            <a:xfrm>
              <a:off x="3680233" y="1841852"/>
              <a:ext cx="43005" cy="19003"/>
            </a:xfrm>
            <a:custGeom>
              <a:avLst/>
              <a:gdLst/>
              <a:ahLst/>
              <a:cxnLst/>
              <a:rect l="l" t="t" r="r" b="b"/>
              <a:pathLst>
                <a:path w="2933" h="1296" extrusionOk="0">
                  <a:moveTo>
                    <a:pt x="241" y="1"/>
                  </a:moveTo>
                  <a:cubicBezTo>
                    <a:pt x="102" y="1"/>
                    <a:pt x="17" y="57"/>
                    <a:pt x="17" y="223"/>
                  </a:cubicBezTo>
                  <a:cubicBezTo>
                    <a:pt x="1" y="908"/>
                    <a:pt x="853" y="1296"/>
                    <a:pt x="1635" y="1296"/>
                  </a:cubicBezTo>
                  <a:cubicBezTo>
                    <a:pt x="2310" y="1296"/>
                    <a:pt x="2933" y="1008"/>
                    <a:pt x="2905" y="375"/>
                  </a:cubicBezTo>
                  <a:cubicBezTo>
                    <a:pt x="2905" y="232"/>
                    <a:pt x="2794" y="192"/>
                    <a:pt x="2614" y="192"/>
                  </a:cubicBezTo>
                  <a:cubicBezTo>
                    <a:pt x="2379" y="192"/>
                    <a:pt x="2027" y="261"/>
                    <a:pt x="1656" y="261"/>
                  </a:cubicBezTo>
                  <a:cubicBezTo>
                    <a:pt x="1587" y="261"/>
                    <a:pt x="1516" y="259"/>
                    <a:pt x="1446" y="253"/>
                  </a:cubicBezTo>
                  <a:cubicBezTo>
                    <a:pt x="985" y="213"/>
                    <a:pt x="510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3" name="Google Shape;3983;p93"/>
            <p:cNvSpPr/>
            <p:nvPr/>
          </p:nvSpPr>
          <p:spPr>
            <a:xfrm>
              <a:off x="4276756" y="1571109"/>
              <a:ext cx="546413" cy="393820"/>
            </a:xfrm>
            <a:custGeom>
              <a:avLst/>
              <a:gdLst/>
              <a:ahLst/>
              <a:cxnLst/>
              <a:rect l="l" t="t" r="r" b="b"/>
              <a:pathLst>
                <a:path w="37266" h="26859" extrusionOk="0">
                  <a:moveTo>
                    <a:pt x="23354" y="1"/>
                  </a:moveTo>
                  <a:cubicBezTo>
                    <a:pt x="22015" y="1"/>
                    <a:pt x="20434" y="528"/>
                    <a:pt x="18603" y="1880"/>
                  </a:cubicBezTo>
                  <a:cubicBezTo>
                    <a:pt x="18603" y="1880"/>
                    <a:pt x="16159" y="309"/>
                    <a:pt x="13896" y="309"/>
                  </a:cubicBezTo>
                  <a:cubicBezTo>
                    <a:pt x="13028" y="309"/>
                    <a:pt x="12187" y="540"/>
                    <a:pt x="11521" y="1181"/>
                  </a:cubicBezTo>
                  <a:cubicBezTo>
                    <a:pt x="9089" y="3461"/>
                    <a:pt x="9515" y="6227"/>
                    <a:pt x="7235" y="6986"/>
                  </a:cubicBezTo>
                  <a:cubicBezTo>
                    <a:pt x="4986" y="7716"/>
                    <a:pt x="4378" y="9540"/>
                    <a:pt x="4712" y="12093"/>
                  </a:cubicBezTo>
                  <a:cubicBezTo>
                    <a:pt x="5046" y="14676"/>
                    <a:pt x="2220" y="15953"/>
                    <a:pt x="2949" y="17929"/>
                  </a:cubicBezTo>
                  <a:cubicBezTo>
                    <a:pt x="3679" y="19874"/>
                    <a:pt x="1" y="21090"/>
                    <a:pt x="730" y="22701"/>
                  </a:cubicBezTo>
                  <a:cubicBezTo>
                    <a:pt x="1132" y="23606"/>
                    <a:pt x="2282" y="23882"/>
                    <a:pt x="3458" y="23882"/>
                  </a:cubicBezTo>
                  <a:cubicBezTo>
                    <a:pt x="4415" y="23882"/>
                    <a:pt x="5388" y="23699"/>
                    <a:pt x="5989" y="23522"/>
                  </a:cubicBezTo>
                  <a:cubicBezTo>
                    <a:pt x="6101" y="23488"/>
                    <a:pt x="6215" y="23473"/>
                    <a:pt x="6332" y="23473"/>
                  </a:cubicBezTo>
                  <a:cubicBezTo>
                    <a:pt x="7407" y="23473"/>
                    <a:pt x="8639" y="24755"/>
                    <a:pt x="9787" y="24755"/>
                  </a:cubicBezTo>
                  <a:cubicBezTo>
                    <a:pt x="9993" y="24755"/>
                    <a:pt x="10197" y="24713"/>
                    <a:pt x="10396" y="24616"/>
                  </a:cubicBezTo>
                  <a:cubicBezTo>
                    <a:pt x="10512" y="24560"/>
                    <a:pt x="10633" y="24535"/>
                    <a:pt x="10759" y="24535"/>
                  </a:cubicBezTo>
                  <a:cubicBezTo>
                    <a:pt x="11965" y="24535"/>
                    <a:pt x="13592" y="26859"/>
                    <a:pt x="15424" y="26859"/>
                  </a:cubicBezTo>
                  <a:cubicBezTo>
                    <a:pt x="15797" y="26859"/>
                    <a:pt x="16178" y="26763"/>
                    <a:pt x="16566" y="26531"/>
                  </a:cubicBezTo>
                  <a:cubicBezTo>
                    <a:pt x="19028" y="25072"/>
                    <a:pt x="24834" y="26348"/>
                    <a:pt x="26658" y="24920"/>
                  </a:cubicBezTo>
                  <a:cubicBezTo>
                    <a:pt x="27245" y="24450"/>
                    <a:pt x="27845" y="24320"/>
                    <a:pt x="28424" y="24320"/>
                  </a:cubicBezTo>
                  <a:cubicBezTo>
                    <a:pt x="29131" y="24320"/>
                    <a:pt x="29806" y="24514"/>
                    <a:pt x="30384" y="24514"/>
                  </a:cubicBezTo>
                  <a:cubicBezTo>
                    <a:pt x="30800" y="24514"/>
                    <a:pt x="31167" y="24414"/>
                    <a:pt x="31460" y="24069"/>
                  </a:cubicBezTo>
                  <a:cubicBezTo>
                    <a:pt x="31733" y="23738"/>
                    <a:pt x="32165" y="23637"/>
                    <a:pt x="32666" y="23637"/>
                  </a:cubicBezTo>
                  <a:cubicBezTo>
                    <a:pt x="33463" y="23637"/>
                    <a:pt x="34436" y="23894"/>
                    <a:pt x="35220" y="23894"/>
                  </a:cubicBezTo>
                  <a:cubicBezTo>
                    <a:pt x="35755" y="23894"/>
                    <a:pt x="36203" y="23774"/>
                    <a:pt x="36445" y="23370"/>
                  </a:cubicBezTo>
                  <a:cubicBezTo>
                    <a:pt x="37266" y="22032"/>
                    <a:pt x="33740" y="19661"/>
                    <a:pt x="33953" y="17594"/>
                  </a:cubicBezTo>
                  <a:cubicBezTo>
                    <a:pt x="34135" y="15558"/>
                    <a:pt x="31734" y="13430"/>
                    <a:pt x="32190" y="11515"/>
                  </a:cubicBezTo>
                  <a:cubicBezTo>
                    <a:pt x="32676" y="9600"/>
                    <a:pt x="28877" y="8202"/>
                    <a:pt x="29029" y="6105"/>
                  </a:cubicBezTo>
                  <a:cubicBezTo>
                    <a:pt x="29119" y="4541"/>
                    <a:pt x="27282" y="1"/>
                    <a:pt x="233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4" name="Google Shape;3984;p93"/>
            <p:cNvSpPr/>
            <p:nvPr/>
          </p:nvSpPr>
          <p:spPr>
            <a:xfrm>
              <a:off x="4347615" y="2407972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01" y="0"/>
                  </a:moveTo>
                  <a:cubicBezTo>
                    <a:pt x="1" y="3587"/>
                    <a:pt x="852" y="14104"/>
                    <a:pt x="396" y="34651"/>
                  </a:cubicBezTo>
                  <a:cubicBezTo>
                    <a:pt x="213" y="43344"/>
                    <a:pt x="153" y="74378"/>
                    <a:pt x="153" y="74378"/>
                  </a:cubicBezTo>
                  <a:lnTo>
                    <a:pt x="9180" y="74378"/>
                  </a:lnTo>
                  <a:lnTo>
                    <a:pt x="13284" y="16839"/>
                  </a:lnTo>
                  <a:lnTo>
                    <a:pt x="16809" y="15988"/>
                  </a:lnTo>
                  <a:lnTo>
                    <a:pt x="17630" y="74378"/>
                  </a:lnTo>
                  <a:lnTo>
                    <a:pt x="26627" y="74378"/>
                  </a:lnTo>
                  <a:cubicBezTo>
                    <a:pt x="26627" y="74378"/>
                    <a:pt x="27934" y="19453"/>
                    <a:pt x="28603" y="14256"/>
                  </a:cubicBezTo>
                  <a:cubicBezTo>
                    <a:pt x="29272" y="9028"/>
                    <a:pt x="28117" y="3526"/>
                    <a:pt x="28117" y="3526"/>
                  </a:cubicBezTo>
                  <a:lnTo>
                    <a:pt x="3101" y="0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5" name="Google Shape;3985;p93"/>
            <p:cNvSpPr/>
            <p:nvPr/>
          </p:nvSpPr>
          <p:spPr>
            <a:xfrm>
              <a:off x="4594063" y="2620992"/>
              <a:ext cx="61964" cy="877551"/>
            </a:xfrm>
            <a:custGeom>
              <a:avLst/>
              <a:gdLst/>
              <a:ahLst/>
              <a:cxnLst/>
              <a:rect l="l" t="t" r="r" b="b"/>
              <a:pathLst>
                <a:path w="4226" h="59850" extrusionOk="0">
                  <a:moveTo>
                    <a:pt x="4225" y="0"/>
                  </a:moveTo>
                  <a:lnTo>
                    <a:pt x="0" y="1459"/>
                  </a:lnTo>
                  <a:lnTo>
                    <a:pt x="821" y="59849"/>
                  </a:lnTo>
                  <a:lnTo>
                    <a:pt x="3618" y="59849"/>
                  </a:lnTo>
                  <a:lnTo>
                    <a:pt x="4225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6" name="Google Shape;3986;p93"/>
            <p:cNvSpPr/>
            <p:nvPr/>
          </p:nvSpPr>
          <p:spPr>
            <a:xfrm>
              <a:off x="4449221" y="2654861"/>
              <a:ext cx="93166" cy="843680"/>
            </a:xfrm>
            <a:custGeom>
              <a:avLst/>
              <a:gdLst/>
              <a:ahLst/>
              <a:cxnLst/>
              <a:rect l="l" t="t" r="r" b="b"/>
              <a:pathLst>
                <a:path w="6354" h="57540" extrusionOk="0">
                  <a:moveTo>
                    <a:pt x="6354" y="0"/>
                  </a:moveTo>
                  <a:lnTo>
                    <a:pt x="1" y="57539"/>
                  </a:lnTo>
                  <a:lnTo>
                    <a:pt x="2250" y="57539"/>
                  </a:lnTo>
                  <a:lnTo>
                    <a:pt x="6354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7" name="Google Shape;3987;p93"/>
            <p:cNvSpPr/>
            <p:nvPr/>
          </p:nvSpPr>
          <p:spPr>
            <a:xfrm>
              <a:off x="4594957" y="3498483"/>
              <a:ext cx="277664" cy="133267"/>
            </a:xfrm>
            <a:custGeom>
              <a:avLst/>
              <a:gdLst/>
              <a:ahLst/>
              <a:cxnLst/>
              <a:rect l="l" t="t" r="r" b="b"/>
              <a:pathLst>
                <a:path w="18937" h="9089" extrusionOk="0">
                  <a:moveTo>
                    <a:pt x="760" y="0"/>
                  </a:moveTo>
                  <a:cubicBezTo>
                    <a:pt x="456" y="821"/>
                    <a:pt x="274" y="2219"/>
                    <a:pt x="183" y="3648"/>
                  </a:cubicBezTo>
                  <a:cubicBezTo>
                    <a:pt x="91" y="4803"/>
                    <a:pt x="31" y="5988"/>
                    <a:pt x="31" y="6961"/>
                  </a:cubicBezTo>
                  <a:cubicBezTo>
                    <a:pt x="0" y="8207"/>
                    <a:pt x="0" y="9089"/>
                    <a:pt x="0" y="9089"/>
                  </a:cubicBezTo>
                  <a:lnTo>
                    <a:pt x="18450" y="9089"/>
                  </a:lnTo>
                  <a:cubicBezTo>
                    <a:pt x="18450" y="9089"/>
                    <a:pt x="18937" y="7660"/>
                    <a:pt x="18633" y="6475"/>
                  </a:cubicBezTo>
                  <a:cubicBezTo>
                    <a:pt x="18572" y="6292"/>
                    <a:pt x="18511" y="6140"/>
                    <a:pt x="18450" y="5988"/>
                  </a:cubicBezTo>
                  <a:cubicBezTo>
                    <a:pt x="17782" y="4712"/>
                    <a:pt x="13222" y="4772"/>
                    <a:pt x="12462" y="3830"/>
                  </a:cubicBezTo>
                  <a:cubicBezTo>
                    <a:pt x="12098" y="3374"/>
                    <a:pt x="11459" y="2493"/>
                    <a:pt x="10912" y="1702"/>
                  </a:cubicBezTo>
                  <a:cubicBezTo>
                    <a:pt x="10274" y="791"/>
                    <a:pt x="9727" y="0"/>
                    <a:pt x="9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8" name="Google Shape;3988;p93"/>
            <p:cNvSpPr/>
            <p:nvPr/>
          </p:nvSpPr>
          <p:spPr>
            <a:xfrm>
              <a:off x="4594957" y="3593345"/>
              <a:ext cx="277664" cy="38401"/>
            </a:xfrm>
            <a:custGeom>
              <a:avLst/>
              <a:gdLst/>
              <a:ahLst/>
              <a:cxnLst/>
              <a:rect l="l" t="t" r="r" b="b"/>
              <a:pathLst>
                <a:path w="18937" h="2619" extrusionOk="0">
                  <a:moveTo>
                    <a:pt x="18441" y="0"/>
                  </a:moveTo>
                  <a:cubicBezTo>
                    <a:pt x="17735" y="0"/>
                    <a:pt x="16584" y="186"/>
                    <a:pt x="16140" y="1433"/>
                  </a:cubicBezTo>
                  <a:lnTo>
                    <a:pt x="1064" y="1433"/>
                  </a:lnTo>
                  <a:cubicBezTo>
                    <a:pt x="1064" y="1433"/>
                    <a:pt x="760" y="734"/>
                    <a:pt x="31" y="491"/>
                  </a:cubicBezTo>
                  <a:cubicBezTo>
                    <a:pt x="0" y="1737"/>
                    <a:pt x="0" y="2619"/>
                    <a:pt x="0" y="2619"/>
                  </a:cubicBezTo>
                  <a:lnTo>
                    <a:pt x="18450" y="2619"/>
                  </a:lnTo>
                  <a:cubicBezTo>
                    <a:pt x="18450" y="2619"/>
                    <a:pt x="18937" y="1190"/>
                    <a:pt x="18633" y="5"/>
                  </a:cubicBezTo>
                  <a:cubicBezTo>
                    <a:pt x="18574" y="2"/>
                    <a:pt x="18510" y="0"/>
                    <a:pt x="18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9" name="Google Shape;3989;p93"/>
            <p:cNvSpPr/>
            <p:nvPr/>
          </p:nvSpPr>
          <p:spPr>
            <a:xfrm>
              <a:off x="4248679" y="3498483"/>
              <a:ext cx="233559" cy="133267"/>
            </a:xfrm>
            <a:custGeom>
              <a:avLst/>
              <a:gdLst/>
              <a:ahLst/>
              <a:cxnLst/>
              <a:rect l="l" t="t" r="r" b="b"/>
              <a:pathLst>
                <a:path w="15929" h="9089" extrusionOk="0">
                  <a:moveTo>
                    <a:pt x="6901" y="0"/>
                  </a:moveTo>
                  <a:lnTo>
                    <a:pt x="6353" y="2250"/>
                  </a:lnTo>
                  <a:cubicBezTo>
                    <a:pt x="6353" y="2250"/>
                    <a:pt x="6323" y="2250"/>
                    <a:pt x="6323" y="2280"/>
                  </a:cubicBezTo>
                  <a:cubicBezTo>
                    <a:pt x="6080" y="2493"/>
                    <a:pt x="4287" y="4073"/>
                    <a:pt x="2189" y="4864"/>
                  </a:cubicBezTo>
                  <a:cubicBezTo>
                    <a:pt x="1642" y="5076"/>
                    <a:pt x="1247" y="5502"/>
                    <a:pt x="943" y="6049"/>
                  </a:cubicBezTo>
                  <a:cubicBezTo>
                    <a:pt x="1" y="7721"/>
                    <a:pt x="396" y="9089"/>
                    <a:pt x="396" y="9089"/>
                  </a:cubicBezTo>
                  <a:lnTo>
                    <a:pt x="15928" y="9089"/>
                  </a:lnTo>
                  <a:lnTo>
                    <a:pt x="159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0" name="Google Shape;3990;p93"/>
            <p:cNvSpPr/>
            <p:nvPr/>
          </p:nvSpPr>
          <p:spPr>
            <a:xfrm>
              <a:off x="4248679" y="3586967"/>
              <a:ext cx="233559" cy="44779"/>
            </a:xfrm>
            <a:custGeom>
              <a:avLst/>
              <a:gdLst/>
              <a:ahLst/>
              <a:cxnLst/>
              <a:rect l="l" t="t" r="r" b="b"/>
              <a:pathLst>
                <a:path w="15929" h="3054" extrusionOk="0">
                  <a:moveTo>
                    <a:pt x="1474" y="0"/>
                  </a:moveTo>
                  <a:cubicBezTo>
                    <a:pt x="1302" y="0"/>
                    <a:pt x="1125" y="5"/>
                    <a:pt x="943" y="14"/>
                  </a:cubicBezTo>
                  <a:cubicBezTo>
                    <a:pt x="1" y="1686"/>
                    <a:pt x="396" y="3054"/>
                    <a:pt x="396" y="3054"/>
                  </a:cubicBezTo>
                  <a:lnTo>
                    <a:pt x="15928" y="3054"/>
                  </a:lnTo>
                  <a:lnTo>
                    <a:pt x="15928" y="1503"/>
                  </a:lnTo>
                  <a:lnTo>
                    <a:pt x="5958" y="1503"/>
                  </a:lnTo>
                  <a:cubicBezTo>
                    <a:pt x="5958" y="1503"/>
                    <a:pt x="4619" y="0"/>
                    <a:pt x="14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1" name="Google Shape;3991;p93"/>
            <p:cNvSpPr/>
            <p:nvPr/>
          </p:nvSpPr>
          <p:spPr>
            <a:xfrm>
              <a:off x="4427389" y="3533686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90" y="1"/>
                  </a:moveTo>
                  <a:cubicBezTo>
                    <a:pt x="669" y="1"/>
                    <a:pt x="0" y="669"/>
                    <a:pt x="0" y="1490"/>
                  </a:cubicBezTo>
                  <a:cubicBezTo>
                    <a:pt x="0" y="2311"/>
                    <a:pt x="669" y="2949"/>
                    <a:pt x="1490" y="2949"/>
                  </a:cubicBezTo>
                  <a:cubicBezTo>
                    <a:pt x="2311" y="2949"/>
                    <a:pt x="2949" y="2311"/>
                    <a:pt x="2949" y="1490"/>
                  </a:cubicBezTo>
                  <a:cubicBezTo>
                    <a:pt x="2949" y="669"/>
                    <a:pt x="2311" y="1"/>
                    <a:pt x="1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2" name="Google Shape;3992;p93"/>
            <p:cNvSpPr/>
            <p:nvPr/>
          </p:nvSpPr>
          <p:spPr>
            <a:xfrm>
              <a:off x="4634617" y="3533686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59" y="1"/>
                  </a:moveTo>
                  <a:cubicBezTo>
                    <a:pt x="639" y="1"/>
                    <a:pt x="0" y="669"/>
                    <a:pt x="0" y="1490"/>
                  </a:cubicBezTo>
                  <a:cubicBezTo>
                    <a:pt x="0" y="2311"/>
                    <a:pt x="639" y="2949"/>
                    <a:pt x="1459" y="2949"/>
                  </a:cubicBezTo>
                  <a:cubicBezTo>
                    <a:pt x="2280" y="2949"/>
                    <a:pt x="2949" y="2311"/>
                    <a:pt x="2949" y="1490"/>
                  </a:cubicBezTo>
                  <a:cubicBezTo>
                    <a:pt x="2949" y="669"/>
                    <a:pt x="2280" y="1"/>
                    <a:pt x="14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3" name="Google Shape;3993;p93"/>
            <p:cNvSpPr/>
            <p:nvPr/>
          </p:nvSpPr>
          <p:spPr>
            <a:xfrm>
              <a:off x="4253590" y="1946713"/>
              <a:ext cx="599447" cy="1608901"/>
            </a:xfrm>
            <a:custGeom>
              <a:avLst/>
              <a:gdLst/>
              <a:ahLst/>
              <a:cxnLst/>
              <a:rect l="l" t="t" r="r" b="b"/>
              <a:pathLst>
                <a:path w="40883" h="109729" extrusionOk="0">
                  <a:moveTo>
                    <a:pt x="26779" y="1"/>
                  </a:moveTo>
                  <a:cubicBezTo>
                    <a:pt x="25593" y="335"/>
                    <a:pt x="24347" y="578"/>
                    <a:pt x="23070" y="730"/>
                  </a:cubicBezTo>
                  <a:cubicBezTo>
                    <a:pt x="22143" y="822"/>
                    <a:pt x="21209" y="867"/>
                    <a:pt x="20285" y="867"/>
                  </a:cubicBezTo>
                  <a:cubicBezTo>
                    <a:pt x="19362" y="867"/>
                    <a:pt x="18450" y="822"/>
                    <a:pt x="17569" y="730"/>
                  </a:cubicBezTo>
                  <a:cubicBezTo>
                    <a:pt x="16323" y="609"/>
                    <a:pt x="15168" y="396"/>
                    <a:pt x="14104" y="92"/>
                  </a:cubicBezTo>
                  <a:cubicBezTo>
                    <a:pt x="12250" y="670"/>
                    <a:pt x="10365" y="1946"/>
                    <a:pt x="8815" y="3314"/>
                  </a:cubicBezTo>
                  <a:cubicBezTo>
                    <a:pt x="8116" y="3922"/>
                    <a:pt x="7508" y="4530"/>
                    <a:pt x="6991" y="5138"/>
                  </a:cubicBezTo>
                  <a:cubicBezTo>
                    <a:pt x="6535" y="5654"/>
                    <a:pt x="6201" y="6141"/>
                    <a:pt x="5927" y="6566"/>
                  </a:cubicBezTo>
                  <a:cubicBezTo>
                    <a:pt x="5654" y="6992"/>
                    <a:pt x="5411" y="7509"/>
                    <a:pt x="5198" y="8056"/>
                  </a:cubicBezTo>
                  <a:cubicBezTo>
                    <a:pt x="3921" y="11156"/>
                    <a:pt x="3192" y="16019"/>
                    <a:pt x="2827" y="20943"/>
                  </a:cubicBezTo>
                  <a:cubicBezTo>
                    <a:pt x="2705" y="22342"/>
                    <a:pt x="2584" y="24804"/>
                    <a:pt x="2432" y="28026"/>
                  </a:cubicBezTo>
                  <a:cubicBezTo>
                    <a:pt x="2189" y="33314"/>
                    <a:pt x="1945" y="40670"/>
                    <a:pt x="1672" y="48755"/>
                  </a:cubicBezTo>
                  <a:cubicBezTo>
                    <a:pt x="1641" y="49394"/>
                    <a:pt x="1611" y="50002"/>
                    <a:pt x="1611" y="50640"/>
                  </a:cubicBezTo>
                  <a:cubicBezTo>
                    <a:pt x="1581" y="51248"/>
                    <a:pt x="1581" y="51856"/>
                    <a:pt x="1550" y="52464"/>
                  </a:cubicBezTo>
                  <a:cubicBezTo>
                    <a:pt x="1490" y="54561"/>
                    <a:pt x="1398" y="56719"/>
                    <a:pt x="1338" y="58877"/>
                  </a:cubicBezTo>
                  <a:cubicBezTo>
                    <a:pt x="638" y="81643"/>
                    <a:pt x="0" y="105838"/>
                    <a:pt x="0" y="105838"/>
                  </a:cubicBezTo>
                  <a:cubicBezTo>
                    <a:pt x="0" y="105838"/>
                    <a:pt x="2097" y="107054"/>
                    <a:pt x="5988" y="108118"/>
                  </a:cubicBezTo>
                  <a:cubicBezTo>
                    <a:pt x="7629" y="108574"/>
                    <a:pt x="9636" y="108999"/>
                    <a:pt x="11915" y="109303"/>
                  </a:cubicBezTo>
                  <a:cubicBezTo>
                    <a:pt x="12827" y="109425"/>
                    <a:pt x="13800" y="109516"/>
                    <a:pt x="14803" y="109577"/>
                  </a:cubicBezTo>
                  <a:cubicBezTo>
                    <a:pt x="15076" y="109607"/>
                    <a:pt x="15320" y="109638"/>
                    <a:pt x="15593" y="109638"/>
                  </a:cubicBezTo>
                  <a:cubicBezTo>
                    <a:pt x="16521" y="109697"/>
                    <a:pt x="17490" y="109729"/>
                    <a:pt x="18497" y="109729"/>
                  </a:cubicBezTo>
                  <a:cubicBezTo>
                    <a:pt x="20065" y="109729"/>
                    <a:pt x="21726" y="109652"/>
                    <a:pt x="23466" y="109486"/>
                  </a:cubicBezTo>
                  <a:cubicBezTo>
                    <a:pt x="24317" y="109425"/>
                    <a:pt x="25168" y="109334"/>
                    <a:pt x="26080" y="109212"/>
                  </a:cubicBezTo>
                  <a:cubicBezTo>
                    <a:pt x="26900" y="109091"/>
                    <a:pt x="27751" y="108969"/>
                    <a:pt x="28602" y="108817"/>
                  </a:cubicBezTo>
                  <a:cubicBezTo>
                    <a:pt x="30396" y="108483"/>
                    <a:pt x="32250" y="108057"/>
                    <a:pt x="34195" y="107540"/>
                  </a:cubicBezTo>
                  <a:cubicBezTo>
                    <a:pt x="36353" y="106963"/>
                    <a:pt x="38572" y="106233"/>
                    <a:pt x="40882" y="105352"/>
                  </a:cubicBezTo>
                  <a:cubicBezTo>
                    <a:pt x="40882" y="104167"/>
                    <a:pt x="40882" y="102981"/>
                    <a:pt x="40882" y="101735"/>
                  </a:cubicBezTo>
                  <a:cubicBezTo>
                    <a:pt x="40882" y="89303"/>
                    <a:pt x="40761" y="73497"/>
                    <a:pt x="40366" y="59090"/>
                  </a:cubicBezTo>
                  <a:cubicBezTo>
                    <a:pt x="40305" y="56749"/>
                    <a:pt x="40244" y="54470"/>
                    <a:pt x="40183" y="52251"/>
                  </a:cubicBezTo>
                  <a:cubicBezTo>
                    <a:pt x="40153" y="51491"/>
                    <a:pt x="40122" y="50731"/>
                    <a:pt x="40092" y="49971"/>
                  </a:cubicBezTo>
                  <a:cubicBezTo>
                    <a:pt x="40092" y="49515"/>
                    <a:pt x="40062" y="49059"/>
                    <a:pt x="40031" y="48634"/>
                  </a:cubicBezTo>
                  <a:cubicBezTo>
                    <a:pt x="39636" y="38087"/>
                    <a:pt x="39059" y="29120"/>
                    <a:pt x="38238" y="23953"/>
                  </a:cubicBezTo>
                  <a:cubicBezTo>
                    <a:pt x="37600" y="19819"/>
                    <a:pt x="36870" y="15776"/>
                    <a:pt x="36110" y="12554"/>
                  </a:cubicBezTo>
                  <a:cubicBezTo>
                    <a:pt x="35745" y="10974"/>
                    <a:pt x="35411" y="9575"/>
                    <a:pt x="35046" y="8481"/>
                  </a:cubicBezTo>
                  <a:cubicBezTo>
                    <a:pt x="34712" y="7448"/>
                    <a:pt x="34195" y="6414"/>
                    <a:pt x="33496" y="5442"/>
                  </a:cubicBezTo>
                  <a:cubicBezTo>
                    <a:pt x="33162" y="4955"/>
                    <a:pt x="32797" y="4469"/>
                    <a:pt x="32372" y="4013"/>
                  </a:cubicBezTo>
                  <a:cubicBezTo>
                    <a:pt x="30852" y="2311"/>
                    <a:pt x="28876" y="882"/>
                    <a:pt x="267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4" name="Google Shape;3994;p93"/>
            <p:cNvSpPr/>
            <p:nvPr/>
          </p:nvSpPr>
          <p:spPr>
            <a:xfrm>
              <a:off x="4253590" y="2357609"/>
              <a:ext cx="599447" cy="1197985"/>
            </a:xfrm>
            <a:custGeom>
              <a:avLst/>
              <a:gdLst/>
              <a:ahLst/>
              <a:cxnLst/>
              <a:rect l="l" t="t" r="r" b="b"/>
              <a:pathLst>
                <a:path w="40883" h="81704" extrusionOk="0">
                  <a:moveTo>
                    <a:pt x="2432" y="1"/>
                  </a:moveTo>
                  <a:cubicBezTo>
                    <a:pt x="2189" y="5289"/>
                    <a:pt x="1945" y="12645"/>
                    <a:pt x="1672" y="20730"/>
                  </a:cubicBezTo>
                  <a:cubicBezTo>
                    <a:pt x="1641" y="21369"/>
                    <a:pt x="1611" y="21977"/>
                    <a:pt x="1611" y="22615"/>
                  </a:cubicBezTo>
                  <a:cubicBezTo>
                    <a:pt x="1581" y="23223"/>
                    <a:pt x="1581" y="23831"/>
                    <a:pt x="1550" y="24439"/>
                  </a:cubicBezTo>
                  <a:cubicBezTo>
                    <a:pt x="1490" y="26536"/>
                    <a:pt x="1398" y="28694"/>
                    <a:pt x="1338" y="30852"/>
                  </a:cubicBezTo>
                  <a:cubicBezTo>
                    <a:pt x="638" y="53618"/>
                    <a:pt x="0" y="77813"/>
                    <a:pt x="0" y="77813"/>
                  </a:cubicBezTo>
                  <a:cubicBezTo>
                    <a:pt x="0" y="77813"/>
                    <a:pt x="2097" y="79029"/>
                    <a:pt x="5988" y="80093"/>
                  </a:cubicBezTo>
                  <a:cubicBezTo>
                    <a:pt x="7629" y="80549"/>
                    <a:pt x="9636" y="80974"/>
                    <a:pt x="11915" y="81278"/>
                  </a:cubicBezTo>
                  <a:cubicBezTo>
                    <a:pt x="12827" y="81400"/>
                    <a:pt x="13800" y="81491"/>
                    <a:pt x="14803" y="81552"/>
                  </a:cubicBezTo>
                  <a:cubicBezTo>
                    <a:pt x="15076" y="81582"/>
                    <a:pt x="15320" y="81613"/>
                    <a:pt x="15593" y="81613"/>
                  </a:cubicBezTo>
                  <a:cubicBezTo>
                    <a:pt x="16521" y="81672"/>
                    <a:pt x="17490" y="81704"/>
                    <a:pt x="18497" y="81704"/>
                  </a:cubicBezTo>
                  <a:cubicBezTo>
                    <a:pt x="20065" y="81704"/>
                    <a:pt x="21726" y="81627"/>
                    <a:pt x="23466" y="81461"/>
                  </a:cubicBezTo>
                  <a:cubicBezTo>
                    <a:pt x="24317" y="81400"/>
                    <a:pt x="25168" y="81309"/>
                    <a:pt x="26080" y="81187"/>
                  </a:cubicBezTo>
                  <a:cubicBezTo>
                    <a:pt x="26900" y="81066"/>
                    <a:pt x="27751" y="80944"/>
                    <a:pt x="28602" y="80792"/>
                  </a:cubicBezTo>
                  <a:cubicBezTo>
                    <a:pt x="30396" y="80458"/>
                    <a:pt x="32250" y="80032"/>
                    <a:pt x="34195" y="79515"/>
                  </a:cubicBezTo>
                  <a:cubicBezTo>
                    <a:pt x="36353" y="78938"/>
                    <a:pt x="38572" y="78208"/>
                    <a:pt x="40882" y="77327"/>
                  </a:cubicBezTo>
                  <a:cubicBezTo>
                    <a:pt x="40882" y="76142"/>
                    <a:pt x="40882" y="74956"/>
                    <a:pt x="40882" y="73710"/>
                  </a:cubicBezTo>
                  <a:cubicBezTo>
                    <a:pt x="38907" y="73649"/>
                    <a:pt x="36931" y="73467"/>
                    <a:pt x="34986" y="73163"/>
                  </a:cubicBezTo>
                  <a:cubicBezTo>
                    <a:pt x="34378" y="73072"/>
                    <a:pt x="33770" y="72950"/>
                    <a:pt x="33131" y="72828"/>
                  </a:cubicBezTo>
                  <a:cubicBezTo>
                    <a:pt x="31034" y="72403"/>
                    <a:pt x="28906" y="71795"/>
                    <a:pt x="26900" y="71005"/>
                  </a:cubicBezTo>
                  <a:cubicBezTo>
                    <a:pt x="25897" y="70640"/>
                    <a:pt x="24894" y="70184"/>
                    <a:pt x="23922" y="69698"/>
                  </a:cubicBezTo>
                  <a:cubicBezTo>
                    <a:pt x="21186" y="68330"/>
                    <a:pt x="18693" y="66537"/>
                    <a:pt x="16566" y="64378"/>
                  </a:cubicBezTo>
                  <a:cubicBezTo>
                    <a:pt x="16049" y="63862"/>
                    <a:pt x="15563" y="63315"/>
                    <a:pt x="15107" y="62767"/>
                  </a:cubicBezTo>
                  <a:cubicBezTo>
                    <a:pt x="15076" y="62707"/>
                    <a:pt x="15046" y="62676"/>
                    <a:pt x="15016" y="62615"/>
                  </a:cubicBezTo>
                  <a:cubicBezTo>
                    <a:pt x="8511" y="54500"/>
                    <a:pt x="7994" y="43223"/>
                    <a:pt x="8298" y="32797"/>
                  </a:cubicBezTo>
                  <a:cubicBezTo>
                    <a:pt x="8541" y="25259"/>
                    <a:pt x="8967" y="17448"/>
                    <a:pt x="7447" y="10153"/>
                  </a:cubicBezTo>
                  <a:cubicBezTo>
                    <a:pt x="7295" y="9423"/>
                    <a:pt x="7113" y="8663"/>
                    <a:pt x="6900" y="7934"/>
                  </a:cubicBezTo>
                  <a:cubicBezTo>
                    <a:pt x="6322" y="5867"/>
                    <a:pt x="5593" y="3891"/>
                    <a:pt x="4620" y="1946"/>
                  </a:cubicBezTo>
                  <a:lnTo>
                    <a:pt x="24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5" name="Google Shape;3995;p93"/>
            <p:cNvSpPr/>
            <p:nvPr/>
          </p:nvSpPr>
          <p:spPr>
            <a:xfrm>
              <a:off x="4382818" y="1946713"/>
              <a:ext cx="345419" cy="238016"/>
            </a:xfrm>
            <a:custGeom>
              <a:avLst/>
              <a:gdLst/>
              <a:ahLst/>
              <a:cxnLst/>
              <a:rect l="l" t="t" r="r" b="b"/>
              <a:pathLst>
                <a:path w="23558" h="16233" extrusionOk="0">
                  <a:moveTo>
                    <a:pt x="17965" y="1"/>
                  </a:moveTo>
                  <a:cubicBezTo>
                    <a:pt x="15867" y="594"/>
                    <a:pt x="13595" y="867"/>
                    <a:pt x="11399" y="867"/>
                  </a:cubicBezTo>
                  <a:cubicBezTo>
                    <a:pt x="9203" y="867"/>
                    <a:pt x="7083" y="594"/>
                    <a:pt x="5290" y="92"/>
                  </a:cubicBezTo>
                  <a:cubicBezTo>
                    <a:pt x="3436" y="670"/>
                    <a:pt x="1551" y="1946"/>
                    <a:pt x="1" y="3314"/>
                  </a:cubicBezTo>
                  <a:lnTo>
                    <a:pt x="12068" y="16232"/>
                  </a:lnTo>
                  <a:lnTo>
                    <a:pt x="23558" y="4013"/>
                  </a:lnTo>
                  <a:cubicBezTo>
                    <a:pt x="22038" y="2311"/>
                    <a:pt x="20062" y="882"/>
                    <a:pt x="179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6" name="Google Shape;3996;p93"/>
            <p:cNvSpPr/>
            <p:nvPr/>
          </p:nvSpPr>
          <p:spPr>
            <a:xfrm>
              <a:off x="4460363" y="1933518"/>
              <a:ext cx="185862" cy="68137"/>
            </a:xfrm>
            <a:custGeom>
              <a:avLst/>
              <a:gdLst/>
              <a:ahLst/>
              <a:cxnLst/>
              <a:rect l="l" t="t" r="r" b="b"/>
              <a:pathLst>
                <a:path w="12676" h="4647" extrusionOk="0">
                  <a:moveTo>
                    <a:pt x="6458" y="0"/>
                  </a:moveTo>
                  <a:cubicBezTo>
                    <a:pt x="4244" y="0"/>
                    <a:pt x="1980" y="312"/>
                    <a:pt x="1" y="992"/>
                  </a:cubicBezTo>
                  <a:cubicBezTo>
                    <a:pt x="972" y="2463"/>
                    <a:pt x="2968" y="4647"/>
                    <a:pt x="6128" y="4647"/>
                  </a:cubicBezTo>
                  <a:cubicBezTo>
                    <a:pt x="6232" y="4647"/>
                    <a:pt x="6338" y="4644"/>
                    <a:pt x="6445" y="4640"/>
                  </a:cubicBezTo>
                  <a:cubicBezTo>
                    <a:pt x="9788" y="4457"/>
                    <a:pt x="11733" y="2329"/>
                    <a:pt x="12676" y="901"/>
                  </a:cubicBezTo>
                  <a:cubicBezTo>
                    <a:pt x="10887" y="320"/>
                    <a:pt x="8698" y="0"/>
                    <a:pt x="64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7" name="Google Shape;3997;p93"/>
            <p:cNvSpPr/>
            <p:nvPr/>
          </p:nvSpPr>
          <p:spPr>
            <a:xfrm>
              <a:off x="4665362" y="1759219"/>
              <a:ext cx="49559" cy="73166"/>
            </a:xfrm>
            <a:custGeom>
              <a:avLst/>
              <a:gdLst/>
              <a:ahLst/>
              <a:cxnLst/>
              <a:rect l="l" t="t" r="r" b="b"/>
              <a:pathLst>
                <a:path w="3380" h="4990" extrusionOk="0">
                  <a:moveTo>
                    <a:pt x="1329" y="1"/>
                  </a:moveTo>
                  <a:cubicBezTo>
                    <a:pt x="539" y="1"/>
                    <a:pt x="1" y="539"/>
                    <a:pt x="1" y="539"/>
                  </a:cubicBezTo>
                  <a:lnTo>
                    <a:pt x="62" y="4856"/>
                  </a:lnTo>
                  <a:cubicBezTo>
                    <a:pt x="270" y="4947"/>
                    <a:pt x="469" y="4989"/>
                    <a:pt x="657" y="4989"/>
                  </a:cubicBezTo>
                  <a:cubicBezTo>
                    <a:pt x="2532" y="4989"/>
                    <a:pt x="3380" y="843"/>
                    <a:pt x="2220" y="236"/>
                  </a:cubicBezTo>
                  <a:cubicBezTo>
                    <a:pt x="1901" y="64"/>
                    <a:pt x="1600" y="1"/>
                    <a:pt x="13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8" name="Google Shape;3998;p93"/>
            <p:cNvSpPr/>
            <p:nvPr/>
          </p:nvSpPr>
          <p:spPr>
            <a:xfrm>
              <a:off x="4384489" y="1754322"/>
              <a:ext cx="49149" cy="73151"/>
            </a:xfrm>
            <a:custGeom>
              <a:avLst/>
              <a:gdLst/>
              <a:ahLst/>
              <a:cxnLst/>
              <a:rect l="l" t="t" r="r" b="b"/>
              <a:pathLst>
                <a:path w="3352" h="4989" extrusionOk="0">
                  <a:moveTo>
                    <a:pt x="2037" y="0"/>
                  </a:moveTo>
                  <a:cubicBezTo>
                    <a:pt x="1764" y="0"/>
                    <a:pt x="1460" y="64"/>
                    <a:pt x="1133" y="235"/>
                  </a:cubicBezTo>
                  <a:cubicBezTo>
                    <a:pt x="1" y="843"/>
                    <a:pt x="851" y="4989"/>
                    <a:pt x="2726" y="4989"/>
                  </a:cubicBezTo>
                  <a:cubicBezTo>
                    <a:pt x="2914" y="4989"/>
                    <a:pt x="3113" y="4947"/>
                    <a:pt x="3322" y="4855"/>
                  </a:cubicBezTo>
                  <a:lnTo>
                    <a:pt x="3352" y="539"/>
                  </a:lnTo>
                  <a:cubicBezTo>
                    <a:pt x="3352" y="539"/>
                    <a:pt x="2830" y="0"/>
                    <a:pt x="2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9" name="Google Shape;3999;p93"/>
            <p:cNvSpPr/>
            <p:nvPr/>
          </p:nvSpPr>
          <p:spPr>
            <a:xfrm>
              <a:off x="4425821" y="1621838"/>
              <a:ext cx="286373" cy="306388"/>
            </a:xfrm>
            <a:custGeom>
              <a:avLst/>
              <a:gdLst/>
              <a:ahLst/>
              <a:cxnLst/>
              <a:rect l="l" t="t" r="r" b="b"/>
              <a:pathLst>
                <a:path w="19531" h="20896" extrusionOk="0">
                  <a:moveTo>
                    <a:pt x="8679" y="1"/>
                  </a:moveTo>
                  <a:cubicBezTo>
                    <a:pt x="6734" y="1490"/>
                    <a:pt x="1779" y="2584"/>
                    <a:pt x="503" y="5593"/>
                  </a:cubicBezTo>
                  <a:cubicBezTo>
                    <a:pt x="229" y="8481"/>
                    <a:pt x="229" y="11916"/>
                    <a:pt x="229" y="11916"/>
                  </a:cubicBezTo>
                  <a:cubicBezTo>
                    <a:pt x="318" y="12777"/>
                    <a:pt x="1" y="20896"/>
                    <a:pt x="9291" y="20896"/>
                  </a:cubicBezTo>
                  <a:cubicBezTo>
                    <a:pt x="9508" y="20896"/>
                    <a:pt x="9729" y="20891"/>
                    <a:pt x="9956" y="20882"/>
                  </a:cubicBezTo>
                  <a:cubicBezTo>
                    <a:pt x="19530" y="20548"/>
                    <a:pt x="16339" y="5168"/>
                    <a:pt x="16339" y="5168"/>
                  </a:cubicBezTo>
                  <a:cubicBezTo>
                    <a:pt x="13573" y="1703"/>
                    <a:pt x="11719" y="2128"/>
                    <a:pt x="86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0" name="Google Shape;4000;p93"/>
            <p:cNvSpPr/>
            <p:nvPr/>
          </p:nvSpPr>
          <p:spPr>
            <a:xfrm>
              <a:off x="4624368" y="1750627"/>
              <a:ext cx="36554" cy="36568"/>
            </a:xfrm>
            <a:custGeom>
              <a:avLst/>
              <a:gdLst/>
              <a:ahLst/>
              <a:cxnLst/>
              <a:rect l="l" t="t" r="r" b="b"/>
              <a:pathLst>
                <a:path w="2493" h="2494" extrusionOk="0">
                  <a:moveTo>
                    <a:pt x="1247" y="1"/>
                  </a:moveTo>
                  <a:cubicBezTo>
                    <a:pt x="547" y="1"/>
                    <a:pt x="0" y="578"/>
                    <a:pt x="0" y="1247"/>
                  </a:cubicBezTo>
                  <a:cubicBezTo>
                    <a:pt x="0" y="1946"/>
                    <a:pt x="578" y="2493"/>
                    <a:pt x="1247" y="2493"/>
                  </a:cubicBezTo>
                  <a:cubicBezTo>
                    <a:pt x="1946" y="2463"/>
                    <a:pt x="2493" y="1916"/>
                    <a:pt x="2493" y="1247"/>
                  </a:cubicBezTo>
                  <a:cubicBezTo>
                    <a:pt x="2493" y="548"/>
                    <a:pt x="1915" y="1"/>
                    <a:pt x="12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1" name="Google Shape;4001;p93"/>
            <p:cNvSpPr/>
            <p:nvPr/>
          </p:nvSpPr>
          <p:spPr>
            <a:xfrm>
              <a:off x="4447446" y="1749747"/>
              <a:ext cx="36554" cy="36554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16" y="0"/>
                  </a:moveTo>
                  <a:cubicBezTo>
                    <a:pt x="547" y="30"/>
                    <a:pt x="0" y="578"/>
                    <a:pt x="0" y="1277"/>
                  </a:cubicBezTo>
                  <a:cubicBezTo>
                    <a:pt x="0" y="1945"/>
                    <a:pt x="578" y="2492"/>
                    <a:pt x="1246" y="2492"/>
                  </a:cubicBezTo>
                  <a:cubicBezTo>
                    <a:pt x="1946" y="2492"/>
                    <a:pt x="2493" y="1915"/>
                    <a:pt x="2493" y="1246"/>
                  </a:cubicBezTo>
                  <a:cubicBezTo>
                    <a:pt x="2462" y="547"/>
                    <a:pt x="1915" y="0"/>
                    <a:pt x="1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2" name="Google Shape;4002;p93"/>
            <p:cNvSpPr/>
            <p:nvPr/>
          </p:nvSpPr>
          <p:spPr>
            <a:xfrm>
              <a:off x="4501812" y="1890119"/>
              <a:ext cx="98063" cy="86582"/>
            </a:xfrm>
            <a:custGeom>
              <a:avLst/>
              <a:gdLst/>
              <a:ahLst/>
              <a:cxnLst/>
              <a:rect l="l" t="t" r="r" b="b"/>
              <a:pathLst>
                <a:path w="6688" h="5905" extrusionOk="0">
                  <a:moveTo>
                    <a:pt x="1" y="1"/>
                  </a:moveTo>
                  <a:lnTo>
                    <a:pt x="1" y="3952"/>
                  </a:lnTo>
                  <a:cubicBezTo>
                    <a:pt x="1" y="3952"/>
                    <a:pt x="1429" y="5715"/>
                    <a:pt x="3435" y="5897"/>
                  </a:cubicBezTo>
                  <a:cubicBezTo>
                    <a:pt x="3502" y="5902"/>
                    <a:pt x="3567" y="5905"/>
                    <a:pt x="3632" y="5905"/>
                  </a:cubicBezTo>
                  <a:cubicBezTo>
                    <a:pt x="5523" y="5905"/>
                    <a:pt x="6688" y="3830"/>
                    <a:pt x="6688" y="3830"/>
                  </a:cubicBezTo>
                  <a:lnTo>
                    <a:pt x="6232" y="1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3" name="Google Shape;4003;p93"/>
            <p:cNvSpPr/>
            <p:nvPr/>
          </p:nvSpPr>
          <p:spPr>
            <a:xfrm>
              <a:off x="4143951" y="2685607"/>
              <a:ext cx="175173" cy="167607"/>
            </a:xfrm>
            <a:custGeom>
              <a:avLst/>
              <a:gdLst/>
              <a:ahLst/>
              <a:cxnLst/>
              <a:rect l="l" t="t" r="r" b="b"/>
              <a:pathLst>
                <a:path w="11947" h="11431" extrusionOk="0">
                  <a:moveTo>
                    <a:pt x="5290" y="1"/>
                  </a:moveTo>
                  <a:cubicBezTo>
                    <a:pt x="5290" y="1"/>
                    <a:pt x="5259" y="548"/>
                    <a:pt x="5168" y="1338"/>
                  </a:cubicBezTo>
                  <a:cubicBezTo>
                    <a:pt x="4955" y="2706"/>
                    <a:pt x="4469" y="4712"/>
                    <a:pt x="3344" y="5350"/>
                  </a:cubicBezTo>
                  <a:cubicBezTo>
                    <a:pt x="943" y="6718"/>
                    <a:pt x="1" y="7508"/>
                    <a:pt x="609" y="7934"/>
                  </a:cubicBezTo>
                  <a:cubicBezTo>
                    <a:pt x="695" y="7993"/>
                    <a:pt x="820" y="8018"/>
                    <a:pt x="972" y="8018"/>
                  </a:cubicBezTo>
                  <a:cubicBezTo>
                    <a:pt x="1842" y="8018"/>
                    <a:pt x="3575" y="7195"/>
                    <a:pt x="3679" y="7144"/>
                  </a:cubicBezTo>
                  <a:lnTo>
                    <a:pt x="3679" y="7144"/>
                  </a:lnTo>
                  <a:cubicBezTo>
                    <a:pt x="3557" y="7235"/>
                    <a:pt x="1551" y="8967"/>
                    <a:pt x="2220" y="9788"/>
                  </a:cubicBezTo>
                  <a:cubicBezTo>
                    <a:pt x="2311" y="9905"/>
                    <a:pt x="2444" y="9955"/>
                    <a:pt x="2605" y="9955"/>
                  </a:cubicBezTo>
                  <a:cubicBezTo>
                    <a:pt x="3620" y="9955"/>
                    <a:pt x="5766" y="7948"/>
                    <a:pt x="5898" y="7843"/>
                  </a:cubicBezTo>
                  <a:lnTo>
                    <a:pt x="5898" y="7843"/>
                  </a:lnTo>
                  <a:cubicBezTo>
                    <a:pt x="5807" y="7993"/>
                    <a:pt x="3894" y="11430"/>
                    <a:pt x="5105" y="11430"/>
                  </a:cubicBezTo>
                  <a:cubicBezTo>
                    <a:pt x="5116" y="11430"/>
                    <a:pt x="5127" y="11430"/>
                    <a:pt x="5138" y="11429"/>
                  </a:cubicBezTo>
                  <a:cubicBezTo>
                    <a:pt x="6414" y="11338"/>
                    <a:pt x="8238" y="7995"/>
                    <a:pt x="8238" y="7995"/>
                  </a:cubicBezTo>
                  <a:cubicBezTo>
                    <a:pt x="8238" y="7995"/>
                    <a:pt x="8481" y="8208"/>
                    <a:pt x="8816" y="8481"/>
                  </a:cubicBezTo>
                  <a:cubicBezTo>
                    <a:pt x="9545" y="9034"/>
                    <a:pt x="10711" y="9879"/>
                    <a:pt x="11264" y="9879"/>
                  </a:cubicBezTo>
                  <a:cubicBezTo>
                    <a:pt x="11379" y="9879"/>
                    <a:pt x="11468" y="9842"/>
                    <a:pt x="11521" y="9758"/>
                  </a:cubicBezTo>
                  <a:cubicBezTo>
                    <a:pt x="11946" y="9059"/>
                    <a:pt x="10852" y="5928"/>
                    <a:pt x="10852" y="5928"/>
                  </a:cubicBezTo>
                  <a:cubicBezTo>
                    <a:pt x="10852" y="4682"/>
                    <a:pt x="11004" y="3253"/>
                    <a:pt x="11156" y="2159"/>
                  </a:cubicBezTo>
                  <a:cubicBezTo>
                    <a:pt x="11278" y="1125"/>
                    <a:pt x="11399" y="426"/>
                    <a:pt x="11399" y="426"/>
                  </a:cubicBezTo>
                  <a:lnTo>
                    <a:pt x="9089" y="244"/>
                  </a:lnTo>
                  <a:lnTo>
                    <a:pt x="5290" y="1"/>
                  </a:lnTo>
                  <a:close/>
                </a:path>
              </a:pathLst>
            </a:custGeom>
            <a:solidFill>
              <a:srgbClr val="AC4B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4" name="Google Shape;4004;p93"/>
            <p:cNvSpPr/>
            <p:nvPr/>
          </p:nvSpPr>
          <p:spPr>
            <a:xfrm>
              <a:off x="4762070" y="2678041"/>
              <a:ext cx="192548" cy="166698"/>
            </a:xfrm>
            <a:custGeom>
              <a:avLst/>
              <a:gdLst/>
              <a:ahLst/>
              <a:cxnLst/>
              <a:rect l="l" t="t" r="r" b="b"/>
              <a:pathLst>
                <a:path w="13132" h="11369" extrusionOk="0">
                  <a:moveTo>
                    <a:pt x="7083" y="0"/>
                  </a:moveTo>
                  <a:lnTo>
                    <a:pt x="5411" y="91"/>
                  </a:lnTo>
                  <a:lnTo>
                    <a:pt x="1460" y="304"/>
                  </a:lnTo>
                  <a:cubicBezTo>
                    <a:pt x="1460" y="304"/>
                    <a:pt x="1672" y="1398"/>
                    <a:pt x="1764" y="2675"/>
                  </a:cubicBezTo>
                  <a:cubicBezTo>
                    <a:pt x="1885" y="3921"/>
                    <a:pt x="1855" y="5350"/>
                    <a:pt x="1429" y="6110"/>
                  </a:cubicBezTo>
                  <a:cubicBezTo>
                    <a:pt x="1429" y="6110"/>
                    <a:pt x="1" y="8815"/>
                    <a:pt x="517" y="9453"/>
                  </a:cubicBezTo>
                  <a:cubicBezTo>
                    <a:pt x="591" y="9549"/>
                    <a:pt x="744" y="9590"/>
                    <a:pt x="951" y="9590"/>
                  </a:cubicBezTo>
                  <a:cubicBezTo>
                    <a:pt x="2116" y="9590"/>
                    <a:pt x="4986" y="8298"/>
                    <a:pt x="4986" y="8298"/>
                  </a:cubicBezTo>
                  <a:cubicBezTo>
                    <a:pt x="4986" y="8298"/>
                    <a:pt x="5289" y="8693"/>
                    <a:pt x="5685" y="9210"/>
                  </a:cubicBezTo>
                  <a:cubicBezTo>
                    <a:pt x="6436" y="10111"/>
                    <a:pt x="7602" y="11369"/>
                    <a:pt x="8422" y="11369"/>
                  </a:cubicBezTo>
                  <a:cubicBezTo>
                    <a:pt x="8431" y="11369"/>
                    <a:pt x="8441" y="11368"/>
                    <a:pt x="8451" y="11368"/>
                  </a:cubicBezTo>
                  <a:cubicBezTo>
                    <a:pt x="9727" y="11307"/>
                    <a:pt x="7296" y="7873"/>
                    <a:pt x="7296" y="7872"/>
                  </a:cubicBezTo>
                  <a:lnTo>
                    <a:pt x="7296" y="7872"/>
                  </a:lnTo>
                  <a:cubicBezTo>
                    <a:pt x="7296" y="7873"/>
                    <a:pt x="9642" y="9654"/>
                    <a:pt x="10716" y="9654"/>
                  </a:cubicBezTo>
                  <a:cubicBezTo>
                    <a:pt x="10913" y="9654"/>
                    <a:pt x="11067" y="9594"/>
                    <a:pt x="11156" y="9453"/>
                  </a:cubicBezTo>
                  <a:cubicBezTo>
                    <a:pt x="11733" y="8572"/>
                    <a:pt x="9575" y="7052"/>
                    <a:pt x="9454" y="6991"/>
                  </a:cubicBezTo>
                  <a:lnTo>
                    <a:pt x="9454" y="6991"/>
                  </a:lnTo>
                  <a:cubicBezTo>
                    <a:pt x="9549" y="7015"/>
                    <a:pt x="11085" y="7563"/>
                    <a:pt x="12007" y="7563"/>
                  </a:cubicBezTo>
                  <a:cubicBezTo>
                    <a:pt x="12260" y="7563"/>
                    <a:pt x="12467" y="7521"/>
                    <a:pt x="12584" y="7417"/>
                  </a:cubicBezTo>
                  <a:cubicBezTo>
                    <a:pt x="13132" y="6930"/>
                    <a:pt x="12129" y="6262"/>
                    <a:pt x="9606" y="5167"/>
                  </a:cubicBezTo>
                  <a:cubicBezTo>
                    <a:pt x="8542" y="4681"/>
                    <a:pt x="7904" y="3161"/>
                    <a:pt x="7508" y="1885"/>
                  </a:cubicBezTo>
                  <a:cubicBezTo>
                    <a:pt x="7204" y="881"/>
                    <a:pt x="7083" y="0"/>
                    <a:pt x="7083" y="0"/>
                  </a:cubicBezTo>
                  <a:close/>
                </a:path>
              </a:pathLst>
            </a:custGeom>
            <a:solidFill>
              <a:srgbClr val="AC4B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5" name="Google Shape;4005;p93"/>
            <p:cNvSpPr/>
            <p:nvPr/>
          </p:nvSpPr>
          <p:spPr>
            <a:xfrm>
              <a:off x="4202333" y="2022031"/>
              <a:ext cx="155115" cy="695266"/>
            </a:xfrm>
            <a:custGeom>
              <a:avLst/>
              <a:gdLst/>
              <a:ahLst/>
              <a:cxnLst/>
              <a:rect l="l" t="t" r="r" b="b"/>
              <a:pathLst>
                <a:path w="10579" h="47418" extrusionOk="0">
                  <a:moveTo>
                    <a:pt x="10487" y="1"/>
                  </a:moveTo>
                  <a:cubicBezTo>
                    <a:pt x="9727" y="426"/>
                    <a:pt x="8967" y="1125"/>
                    <a:pt x="8238" y="2068"/>
                  </a:cubicBezTo>
                  <a:cubicBezTo>
                    <a:pt x="4378" y="7113"/>
                    <a:pt x="1064" y="19788"/>
                    <a:pt x="122" y="42615"/>
                  </a:cubicBezTo>
                  <a:cubicBezTo>
                    <a:pt x="92" y="43770"/>
                    <a:pt x="31" y="44956"/>
                    <a:pt x="1" y="46172"/>
                  </a:cubicBezTo>
                  <a:cubicBezTo>
                    <a:pt x="396" y="46324"/>
                    <a:pt x="791" y="46476"/>
                    <a:pt x="1186" y="46597"/>
                  </a:cubicBezTo>
                  <a:cubicBezTo>
                    <a:pt x="2523" y="46992"/>
                    <a:pt x="3830" y="47235"/>
                    <a:pt x="5046" y="47327"/>
                  </a:cubicBezTo>
                  <a:cubicBezTo>
                    <a:pt x="5806" y="47387"/>
                    <a:pt x="6536" y="47418"/>
                    <a:pt x="7174" y="47418"/>
                  </a:cubicBezTo>
                  <a:cubicBezTo>
                    <a:pt x="8907" y="47387"/>
                    <a:pt x="10062" y="47175"/>
                    <a:pt x="10062" y="47175"/>
                  </a:cubicBezTo>
                  <a:cubicBezTo>
                    <a:pt x="10062" y="47175"/>
                    <a:pt x="10092" y="46080"/>
                    <a:pt x="10153" y="44166"/>
                  </a:cubicBezTo>
                  <a:cubicBezTo>
                    <a:pt x="10214" y="41308"/>
                    <a:pt x="10305" y="36536"/>
                    <a:pt x="10396" y="30822"/>
                  </a:cubicBezTo>
                  <a:cubicBezTo>
                    <a:pt x="10487" y="23405"/>
                    <a:pt x="10578" y="14378"/>
                    <a:pt x="10548" y="5624"/>
                  </a:cubicBezTo>
                  <a:cubicBezTo>
                    <a:pt x="10518" y="3709"/>
                    <a:pt x="10518" y="1855"/>
                    <a:pt x="104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6" name="Google Shape;4006;p93"/>
            <p:cNvSpPr/>
            <p:nvPr/>
          </p:nvSpPr>
          <p:spPr>
            <a:xfrm>
              <a:off x="4741573" y="2025593"/>
              <a:ext cx="149763" cy="691703"/>
            </a:xfrm>
            <a:custGeom>
              <a:avLst/>
              <a:gdLst/>
              <a:ahLst/>
              <a:cxnLst/>
              <a:rect l="l" t="t" r="r" b="b"/>
              <a:pathLst>
                <a:path w="10214" h="47175" extrusionOk="0">
                  <a:moveTo>
                    <a:pt x="152" y="1"/>
                  </a:moveTo>
                  <a:cubicBezTo>
                    <a:pt x="92" y="3101"/>
                    <a:pt x="61" y="6293"/>
                    <a:pt x="61" y="9484"/>
                  </a:cubicBezTo>
                  <a:cubicBezTo>
                    <a:pt x="0" y="16475"/>
                    <a:pt x="0" y="23436"/>
                    <a:pt x="31" y="29424"/>
                  </a:cubicBezTo>
                  <a:cubicBezTo>
                    <a:pt x="61" y="35746"/>
                    <a:pt x="92" y="41005"/>
                    <a:pt x="122" y="44044"/>
                  </a:cubicBezTo>
                  <a:cubicBezTo>
                    <a:pt x="122" y="45898"/>
                    <a:pt x="152" y="46932"/>
                    <a:pt x="152" y="46932"/>
                  </a:cubicBezTo>
                  <a:cubicBezTo>
                    <a:pt x="152" y="46932"/>
                    <a:pt x="578" y="46992"/>
                    <a:pt x="1307" y="47084"/>
                  </a:cubicBezTo>
                  <a:cubicBezTo>
                    <a:pt x="1824" y="47114"/>
                    <a:pt x="2432" y="47175"/>
                    <a:pt x="3162" y="47175"/>
                  </a:cubicBezTo>
                  <a:cubicBezTo>
                    <a:pt x="4225" y="47175"/>
                    <a:pt x="5532" y="47114"/>
                    <a:pt x="6900" y="46871"/>
                  </a:cubicBezTo>
                  <a:cubicBezTo>
                    <a:pt x="7539" y="46749"/>
                    <a:pt x="8238" y="46597"/>
                    <a:pt x="8906" y="46385"/>
                  </a:cubicBezTo>
                  <a:cubicBezTo>
                    <a:pt x="9332" y="46263"/>
                    <a:pt x="9788" y="46111"/>
                    <a:pt x="10213" y="45929"/>
                  </a:cubicBezTo>
                  <a:cubicBezTo>
                    <a:pt x="10183" y="44804"/>
                    <a:pt x="10153" y="43679"/>
                    <a:pt x="10092" y="42585"/>
                  </a:cubicBezTo>
                  <a:cubicBezTo>
                    <a:pt x="9332" y="23801"/>
                    <a:pt x="7174" y="11977"/>
                    <a:pt x="4347" y="5563"/>
                  </a:cubicBezTo>
                  <a:cubicBezTo>
                    <a:pt x="3070" y="2706"/>
                    <a:pt x="1672" y="913"/>
                    <a:pt x="213" y="62"/>
                  </a:cubicBezTo>
                  <a:cubicBezTo>
                    <a:pt x="183" y="31"/>
                    <a:pt x="183" y="31"/>
                    <a:pt x="1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7" name="Google Shape;4007;p93"/>
            <p:cNvSpPr/>
            <p:nvPr/>
          </p:nvSpPr>
          <p:spPr>
            <a:xfrm>
              <a:off x="4202333" y="2646841"/>
              <a:ext cx="148868" cy="70424"/>
            </a:xfrm>
            <a:custGeom>
              <a:avLst/>
              <a:gdLst/>
              <a:ahLst/>
              <a:cxnLst/>
              <a:rect l="l" t="t" r="r" b="b"/>
              <a:pathLst>
                <a:path w="10153" h="4803" extrusionOk="0">
                  <a:moveTo>
                    <a:pt x="122" y="0"/>
                  </a:moveTo>
                  <a:cubicBezTo>
                    <a:pt x="92" y="1155"/>
                    <a:pt x="31" y="2341"/>
                    <a:pt x="1" y="3557"/>
                  </a:cubicBezTo>
                  <a:cubicBezTo>
                    <a:pt x="396" y="3709"/>
                    <a:pt x="791" y="3861"/>
                    <a:pt x="1186" y="3982"/>
                  </a:cubicBezTo>
                  <a:cubicBezTo>
                    <a:pt x="2523" y="4377"/>
                    <a:pt x="3830" y="4620"/>
                    <a:pt x="5046" y="4712"/>
                  </a:cubicBezTo>
                  <a:cubicBezTo>
                    <a:pt x="5806" y="4772"/>
                    <a:pt x="6536" y="4803"/>
                    <a:pt x="7174" y="4803"/>
                  </a:cubicBezTo>
                  <a:cubicBezTo>
                    <a:pt x="8907" y="4772"/>
                    <a:pt x="10062" y="4560"/>
                    <a:pt x="10062" y="4560"/>
                  </a:cubicBezTo>
                  <a:cubicBezTo>
                    <a:pt x="10062" y="4560"/>
                    <a:pt x="10092" y="3465"/>
                    <a:pt x="10153" y="1551"/>
                  </a:cubicBezTo>
                  <a:cubicBezTo>
                    <a:pt x="9271" y="1490"/>
                    <a:pt x="8359" y="1399"/>
                    <a:pt x="7478" y="1307"/>
                  </a:cubicBezTo>
                  <a:cubicBezTo>
                    <a:pt x="6718" y="1216"/>
                    <a:pt x="5928" y="1125"/>
                    <a:pt x="5168" y="1003"/>
                  </a:cubicBezTo>
                  <a:cubicBezTo>
                    <a:pt x="3466" y="791"/>
                    <a:pt x="1764" y="456"/>
                    <a:pt x="122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8" name="Google Shape;4008;p93"/>
            <p:cNvSpPr/>
            <p:nvPr/>
          </p:nvSpPr>
          <p:spPr>
            <a:xfrm>
              <a:off x="4743362" y="2649964"/>
              <a:ext cx="147974" cy="67301"/>
            </a:xfrm>
            <a:custGeom>
              <a:avLst/>
              <a:gdLst/>
              <a:ahLst/>
              <a:cxnLst/>
              <a:rect l="l" t="t" r="r" b="b"/>
              <a:pathLst>
                <a:path w="10092" h="4590" extrusionOk="0">
                  <a:moveTo>
                    <a:pt x="9970" y="0"/>
                  </a:moveTo>
                  <a:cubicBezTo>
                    <a:pt x="8876" y="243"/>
                    <a:pt x="7751" y="486"/>
                    <a:pt x="6626" y="669"/>
                  </a:cubicBezTo>
                  <a:cubicBezTo>
                    <a:pt x="4894" y="973"/>
                    <a:pt x="3131" y="1186"/>
                    <a:pt x="1337" y="1338"/>
                  </a:cubicBezTo>
                  <a:cubicBezTo>
                    <a:pt x="912" y="1398"/>
                    <a:pt x="456" y="1429"/>
                    <a:pt x="0" y="1459"/>
                  </a:cubicBezTo>
                  <a:cubicBezTo>
                    <a:pt x="0" y="3313"/>
                    <a:pt x="30" y="4347"/>
                    <a:pt x="30" y="4347"/>
                  </a:cubicBezTo>
                  <a:cubicBezTo>
                    <a:pt x="30" y="4347"/>
                    <a:pt x="456" y="4407"/>
                    <a:pt x="1185" y="4499"/>
                  </a:cubicBezTo>
                  <a:cubicBezTo>
                    <a:pt x="1702" y="4529"/>
                    <a:pt x="2310" y="4590"/>
                    <a:pt x="3040" y="4590"/>
                  </a:cubicBezTo>
                  <a:cubicBezTo>
                    <a:pt x="4103" y="4590"/>
                    <a:pt x="5410" y="4529"/>
                    <a:pt x="6778" y="4286"/>
                  </a:cubicBezTo>
                  <a:cubicBezTo>
                    <a:pt x="7417" y="4164"/>
                    <a:pt x="8116" y="4012"/>
                    <a:pt x="8784" y="3800"/>
                  </a:cubicBezTo>
                  <a:cubicBezTo>
                    <a:pt x="9210" y="3678"/>
                    <a:pt x="9666" y="3526"/>
                    <a:pt x="10091" y="3344"/>
                  </a:cubicBezTo>
                  <a:cubicBezTo>
                    <a:pt x="10061" y="2219"/>
                    <a:pt x="10031" y="1094"/>
                    <a:pt x="9970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9" name="Google Shape;4009;p93"/>
            <p:cNvSpPr/>
            <p:nvPr/>
          </p:nvSpPr>
          <p:spPr>
            <a:xfrm>
              <a:off x="4402875" y="1620050"/>
              <a:ext cx="290596" cy="142197"/>
            </a:xfrm>
            <a:custGeom>
              <a:avLst/>
              <a:gdLst/>
              <a:ahLst/>
              <a:cxnLst/>
              <a:rect l="l" t="t" r="r" b="b"/>
              <a:pathLst>
                <a:path w="19819" h="9698" extrusionOk="0">
                  <a:moveTo>
                    <a:pt x="8268" y="1"/>
                  </a:moveTo>
                  <a:lnTo>
                    <a:pt x="1429" y="4712"/>
                  </a:lnTo>
                  <a:cubicBezTo>
                    <a:pt x="1429" y="4712"/>
                    <a:pt x="1" y="7478"/>
                    <a:pt x="1794" y="9454"/>
                  </a:cubicBezTo>
                  <a:cubicBezTo>
                    <a:pt x="1794" y="9454"/>
                    <a:pt x="3040" y="8876"/>
                    <a:pt x="3405" y="7539"/>
                  </a:cubicBezTo>
                  <a:cubicBezTo>
                    <a:pt x="3739" y="6202"/>
                    <a:pt x="3223" y="5715"/>
                    <a:pt x="5350" y="4499"/>
                  </a:cubicBezTo>
                  <a:cubicBezTo>
                    <a:pt x="7478" y="3314"/>
                    <a:pt x="9302" y="3466"/>
                    <a:pt x="10274" y="1095"/>
                  </a:cubicBezTo>
                  <a:cubicBezTo>
                    <a:pt x="11977" y="3162"/>
                    <a:pt x="13253" y="3770"/>
                    <a:pt x="15138" y="3983"/>
                  </a:cubicBezTo>
                  <a:cubicBezTo>
                    <a:pt x="17053" y="4165"/>
                    <a:pt x="16262" y="6445"/>
                    <a:pt x="17296" y="7509"/>
                  </a:cubicBezTo>
                  <a:cubicBezTo>
                    <a:pt x="18329" y="8572"/>
                    <a:pt x="18420" y="9697"/>
                    <a:pt x="18420" y="9697"/>
                  </a:cubicBezTo>
                  <a:cubicBezTo>
                    <a:pt x="18420" y="9697"/>
                    <a:pt x="19667" y="8846"/>
                    <a:pt x="19727" y="6810"/>
                  </a:cubicBezTo>
                  <a:cubicBezTo>
                    <a:pt x="19819" y="4773"/>
                    <a:pt x="16597" y="518"/>
                    <a:pt x="16597" y="518"/>
                  </a:cubicBezTo>
                  <a:lnTo>
                    <a:pt x="82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0" name="Google Shape;4010;p93"/>
            <p:cNvSpPr/>
            <p:nvPr/>
          </p:nvSpPr>
          <p:spPr>
            <a:xfrm>
              <a:off x="4482884" y="1699604"/>
              <a:ext cx="36319" cy="18959"/>
            </a:xfrm>
            <a:custGeom>
              <a:avLst/>
              <a:gdLst/>
              <a:ahLst/>
              <a:cxnLst/>
              <a:rect l="l" t="t" r="r" b="b"/>
              <a:pathLst>
                <a:path w="2477" h="1293" extrusionOk="0">
                  <a:moveTo>
                    <a:pt x="1592" y="0"/>
                  </a:moveTo>
                  <a:cubicBezTo>
                    <a:pt x="876" y="0"/>
                    <a:pt x="1" y="467"/>
                    <a:pt x="76" y="1292"/>
                  </a:cubicBezTo>
                  <a:cubicBezTo>
                    <a:pt x="76" y="1292"/>
                    <a:pt x="1457" y="560"/>
                    <a:pt x="2373" y="560"/>
                  </a:cubicBezTo>
                  <a:cubicBezTo>
                    <a:pt x="2409" y="560"/>
                    <a:pt x="2443" y="561"/>
                    <a:pt x="2477" y="563"/>
                  </a:cubicBezTo>
                  <a:cubicBezTo>
                    <a:pt x="2419" y="179"/>
                    <a:pt x="2036" y="0"/>
                    <a:pt x="15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1" name="Google Shape;4011;p93"/>
            <p:cNvSpPr/>
            <p:nvPr/>
          </p:nvSpPr>
          <p:spPr>
            <a:xfrm>
              <a:off x="4593168" y="1698974"/>
              <a:ext cx="36260" cy="21363"/>
            </a:xfrm>
            <a:custGeom>
              <a:avLst/>
              <a:gdLst/>
              <a:ahLst/>
              <a:cxnLst/>
              <a:rect l="l" t="t" r="r" b="b"/>
              <a:pathLst>
                <a:path w="2473" h="1457" extrusionOk="0">
                  <a:moveTo>
                    <a:pt x="752" y="0"/>
                  </a:moveTo>
                  <a:cubicBezTo>
                    <a:pt x="381" y="0"/>
                    <a:pt x="72" y="149"/>
                    <a:pt x="1" y="484"/>
                  </a:cubicBezTo>
                  <a:cubicBezTo>
                    <a:pt x="913" y="515"/>
                    <a:pt x="2311" y="1457"/>
                    <a:pt x="2311" y="1457"/>
                  </a:cubicBezTo>
                  <a:cubicBezTo>
                    <a:pt x="2473" y="587"/>
                    <a:pt x="1490" y="0"/>
                    <a:pt x="7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2" name="Google Shape;4012;p93"/>
            <p:cNvSpPr/>
            <p:nvPr/>
          </p:nvSpPr>
          <p:spPr>
            <a:xfrm>
              <a:off x="4492898" y="1725673"/>
              <a:ext cx="16950" cy="16950"/>
            </a:xfrm>
            <a:custGeom>
              <a:avLst/>
              <a:gdLst/>
              <a:ahLst/>
              <a:cxnLst/>
              <a:rect l="l" t="t" r="r" b="b"/>
              <a:pathLst>
                <a:path w="1156" h="1156" extrusionOk="0">
                  <a:moveTo>
                    <a:pt x="578" y="1"/>
                  </a:moveTo>
                  <a:cubicBezTo>
                    <a:pt x="274" y="1"/>
                    <a:pt x="1" y="244"/>
                    <a:pt x="1" y="578"/>
                  </a:cubicBezTo>
                  <a:cubicBezTo>
                    <a:pt x="1" y="882"/>
                    <a:pt x="274" y="1156"/>
                    <a:pt x="578" y="1156"/>
                  </a:cubicBezTo>
                  <a:cubicBezTo>
                    <a:pt x="912" y="1156"/>
                    <a:pt x="1156" y="882"/>
                    <a:pt x="1156" y="578"/>
                  </a:cubicBezTo>
                  <a:cubicBezTo>
                    <a:pt x="1156" y="244"/>
                    <a:pt x="912" y="1"/>
                    <a:pt x="5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3" name="Google Shape;4013;p93"/>
            <p:cNvSpPr/>
            <p:nvPr/>
          </p:nvSpPr>
          <p:spPr>
            <a:xfrm>
              <a:off x="4599854" y="1725673"/>
              <a:ext cx="16950" cy="16950"/>
            </a:xfrm>
            <a:custGeom>
              <a:avLst/>
              <a:gdLst/>
              <a:ahLst/>
              <a:cxnLst/>
              <a:rect l="l" t="t" r="r" b="b"/>
              <a:pathLst>
                <a:path w="1156" h="1156" extrusionOk="0">
                  <a:moveTo>
                    <a:pt x="578" y="1"/>
                  </a:moveTo>
                  <a:cubicBezTo>
                    <a:pt x="244" y="1"/>
                    <a:pt x="1" y="244"/>
                    <a:pt x="1" y="578"/>
                  </a:cubicBezTo>
                  <a:cubicBezTo>
                    <a:pt x="1" y="882"/>
                    <a:pt x="244" y="1156"/>
                    <a:pt x="578" y="1156"/>
                  </a:cubicBezTo>
                  <a:cubicBezTo>
                    <a:pt x="882" y="1156"/>
                    <a:pt x="1156" y="882"/>
                    <a:pt x="1156" y="578"/>
                  </a:cubicBezTo>
                  <a:cubicBezTo>
                    <a:pt x="1156" y="244"/>
                    <a:pt x="882" y="1"/>
                    <a:pt x="5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4" name="Google Shape;4014;p93"/>
            <p:cNvSpPr/>
            <p:nvPr/>
          </p:nvSpPr>
          <p:spPr>
            <a:xfrm>
              <a:off x="4541471" y="1744176"/>
              <a:ext cx="37448" cy="12712"/>
            </a:xfrm>
            <a:custGeom>
              <a:avLst/>
              <a:gdLst/>
              <a:ahLst/>
              <a:cxnLst/>
              <a:rect l="l" t="t" r="r" b="b"/>
              <a:pathLst>
                <a:path w="2554" h="867" extrusionOk="0">
                  <a:moveTo>
                    <a:pt x="1360" y="1"/>
                  </a:moveTo>
                  <a:cubicBezTo>
                    <a:pt x="877" y="1"/>
                    <a:pt x="402" y="199"/>
                    <a:pt x="122" y="380"/>
                  </a:cubicBezTo>
                  <a:cubicBezTo>
                    <a:pt x="31" y="441"/>
                    <a:pt x="1" y="562"/>
                    <a:pt x="62" y="654"/>
                  </a:cubicBezTo>
                  <a:cubicBezTo>
                    <a:pt x="101" y="712"/>
                    <a:pt x="153" y="746"/>
                    <a:pt x="209" y="746"/>
                  </a:cubicBezTo>
                  <a:cubicBezTo>
                    <a:pt x="240" y="746"/>
                    <a:pt x="272" y="736"/>
                    <a:pt x="305" y="714"/>
                  </a:cubicBezTo>
                  <a:cubicBezTo>
                    <a:pt x="343" y="695"/>
                    <a:pt x="847" y="395"/>
                    <a:pt x="1365" y="395"/>
                  </a:cubicBezTo>
                  <a:cubicBezTo>
                    <a:pt x="1663" y="395"/>
                    <a:pt x="1967" y="494"/>
                    <a:pt x="2189" y="806"/>
                  </a:cubicBezTo>
                  <a:cubicBezTo>
                    <a:pt x="2220" y="836"/>
                    <a:pt x="2280" y="866"/>
                    <a:pt x="2341" y="866"/>
                  </a:cubicBezTo>
                  <a:cubicBezTo>
                    <a:pt x="2372" y="866"/>
                    <a:pt x="2402" y="866"/>
                    <a:pt x="2463" y="836"/>
                  </a:cubicBezTo>
                  <a:cubicBezTo>
                    <a:pt x="2524" y="775"/>
                    <a:pt x="2554" y="654"/>
                    <a:pt x="2493" y="562"/>
                  </a:cubicBezTo>
                  <a:cubicBezTo>
                    <a:pt x="2186" y="144"/>
                    <a:pt x="1770" y="1"/>
                    <a:pt x="13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5" name="Google Shape;4015;p93"/>
            <p:cNvSpPr/>
            <p:nvPr/>
          </p:nvSpPr>
          <p:spPr>
            <a:xfrm>
              <a:off x="4506709" y="1778602"/>
              <a:ext cx="107432" cy="54046"/>
            </a:xfrm>
            <a:custGeom>
              <a:avLst/>
              <a:gdLst/>
              <a:ahLst/>
              <a:cxnLst/>
              <a:rect l="l" t="t" r="r" b="b"/>
              <a:pathLst>
                <a:path w="7327" h="3686" extrusionOk="0">
                  <a:moveTo>
                    <a:pt x="971" y="1"/>
                  </a:moveTo>
                  <a:cubicBezTo>
                    <a:pt x="760" y="1"/>
                    <a:pt x="578" y="77"/>
                    <a:pt x="426" y="281"/>
                  </a:cubicBezTo>
                  <a:cubicBezTo>
                    <a:pt x="1" y="889"/>
                    <a:pt x="214" y="1710"/>
                    <a:pt x="852" y="2409"/>
                  </a:cubicBezTo>
                  <a:cubicBezTo>
                    <a:pt x="1460" y="3139"/>
                    <a:pt x="2493" y="3686"/>
                    <a:pt x="3648" y="3686"/>
                  </a:cubicBezTo>
                  <a:cubicBezTo>
                    <a:pt x="4895" y="3655"/>
                    <a:pt x="5806" y="3139"/>
                    <a:pt x="6414" y="2500"/>
                  </a:cubicBezTo>
                  <a:cubicBezTo>
                    <a:pt x="7113" y="1740"/>
                    <a:pt x="7326" y="768"/>
                    <a:pt x="6931" y="281"/>
                  </a:cubicBezTo>
                  <a:cubicBezTo>
                    <a:pt x="6811" y="131"/>
                    <a:pt x="6613" y="73"/>
                    <a:pt x="6369" y="73"/>
                  </a:cubicBezTo>
                  <a:cubicBezTo>
                    <a:pt x="5627" y="73"/>
                    <a:pt x="4448" y="600"/>
                    <a:pt x="3648" y="646"/>
                  </a:cubicBezTo>
                  <a:cubicBezTo>
                    <a:pt x="3612" y="648"/>
                    <a:pt x="3576" y="648"/>
                    <a:pt x="3540" y="648"/>
                  </a:cubicBezTo>
                  <a:cubicBezTo>
                    <a:pt x="2450" y="648"/>
                    <a:pt x="1586" y="1"/>
                    <a:pt x="9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6" name="Google Shape;4016;p93"/>
            <p:cNvSpPr/>
            <p:nvPr/>
          </p:nvSpPr>
          <p:spPr>
            <a:xfrm>
              <a:off x="4519186" y="1802911"/>
              <a:ext cx="81582" cy="29736"/>
            </a:xfrm>
            <a:custGeom>
              <a:avLst/>
              <a:gdLst/>
              <a:ahLst/>
              <a:cxnLst/>
              <a:rect l="l" t="t" r="r" b="b"/>
              <a:pathLst>
                <a:path w="5564" h="2028" extrusionOk="0">
                  <a:moveTo>
                    <a:pt x="2441" y="0"/>
                  </a:moveTo>
                  <a:cubicBezTo>
                    <a:pt x="2297" y="0"/>
                    <a:pt x="2152" y="7"/>
                    <a:pt x="2007" y="22"/>
                  </a:cubicBezTo>
                  <a:cubicBezTo>
                    <a:pt x="1278" y="82"/>
                    <a:pt x="578" y="325"/>
                    <a:pt x="1" y="751"/>
                  </a:cubicBezTo>
                  <a:cubicBezTo>
                    <a:pt x="609" y="1481"/>
                    <a:pt x="1642" y="2028"/>
                    <a:pt x="2797" y="2028"/>
                  </a:cubicBezTo>
                  <a:cubicBezTo>
                    <a:pt x="4044" y="1997"/>
                    <a:pt x="4955" y="1481"/>
                    <a:pt x="5563" y="842"/>
                  </a:cubicBezTo>
                  <a:cubicBezTo>
                    <a:pt x="5290" y="690"/>
                    <a:pt x="4986" y="538"/>
                    <a:pt x="4682" y="447"/>
                  </a:cubicBezTo>
                  <a:cubicBezTo>
                    <a:pt x="3966" y="191"/>
                    <a:pt x="3207" y="0"/>
                    <a:pt x="24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7" name="Google Shape;4017;p93"/>
            <p:cNvSpPr/>
            <p:nvPr/>
          </p:nvSpPr>
          <p:spPr>
            <a:xfrm>
              <a:off x="5229556" y="1584231"/>
              <a:ext cx="317340" cy="223515"/>
            </a:xfrm>
            <a:custGeom>
              <a:avLst/>
              <a:gdLst/>
              <a:ahLst/>
              <a:cxnLst/>
              <a:rect l="l" t="t" r="r" b="b"/>
              <a:pathLst>
                <a:path w="21643" h="15244" extrusionOk="0">
                  <a:moveTo>
                    <a:pt x="11620" y="1"/>
                  </a:moveTo>
                  <a:cubicBezTo>
                    <a:pt x="9704" y="1"/>
                    <a:pt x="7649" y="395"/>
                    <a:pt x="5654" y="1350"/>
                  </a:cubicBezTo>
                  <a:cubicBezTo>
                    <a:pt x="1" y="4025"/>
                    <a:pt x="2828" y="12535"/>
                    <a:pt x="2828" y="12535"/>
                  </a:cubicBezTo>
                  <a:cubicBezTo>
                    <a:pt x="2828" y="12535"/>
                    <a:pt x="11282" y="15243"/>
                    <a:pt x="16374" y="15243"/>
                  </a:cubicBezTo>
                  <a:cubicBezTo>
                    <a:pt x="18190" y="15243"/>
                    <a:pt x="19578" y="14899"/>
                    <a:pt x="20001" y="13964"/>
                  </a:cubicBezTo>
                  <a:cubicBezTo>
                    <a:pt x="21642" y="10438"/>
                    <a:pt x="21582" y="5514"/>
                    <a:pt x="19515" y="2961"/>
                  </a:cubicBezTo>
                  <a:cubicBezTo>
                    <a:pt x="18177" y="1328"/>
                    <a:pt x="15134" y="1"/>
                    <a:pt x="11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8" name="Google Shape;4018;p93"/>
            <p:cNvSpPr/>
            <p:nvPr/>
          </p:nvSpPr>
          <p:spPr>
            <a:xfrm>
              <a:off x="5197477" y="2407972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01" y="0"/>
                  </a:moveTo>
                  <a:cubicBezTo>
                    <a:pt x="0" y="3587"/>
                    <a:pt x="851" y="14104"/>
                    <a:pt x="426" y="34651"/>
                  </a:cubicBezTo>
                  <a:cubicBezTo>
                    <a:pt x="243" y="43344"/>
                    <a:pt x="183" y="74378"/>
                    <a:pt x="183" y="74378"/>
                  </a:cubicBezTo>
                  <a:lnTo>
                    <a:pt x="9210" y="74378"/>
                  </a:lnTo>
                  <a:lnTo>
                    <a:pt x="13314" y="16839"/>
                  </a:lnTo>
                  <a:lnTo>
                    <a:pt x="16809" y="15988"/>
                  </a:lnTo>
                  <a:lnTo>
                    <a:pt x="17660" y="74378"/>
                  </a:lnTo>
                  <a:lnTo>
                    <a:pt x="26627" y="74378"/>
                  </a:lnTo>
                  <a:cubicBezTo>
                    <a:pt x="26627" y="74378"/>
                    <a:pt x="27934" y="19453"/>
                    <a:pt x="28603" y="14256"/>
                  </a:cubicBezTo>
                  <a:cubicBezTo>
                    <a:pt x="29271" y="9028"/>
                    <a:pt x="28116" y="3526"/>
                    <a:pt x="28116" y="3526"/>
                  </a:cubicBezTo>
                  <a:lnTo>
                    <a:pt x="3101" y="0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9" name="Google Shape;4019;p93"/>
            <p:cNvSpPr/>
            <p:nvPr/>
          </p:nvSpPr>
          <p:spPr>
            <a:xfrm>
              <a:off x="5443924" y="2620992"/>
              <a:ext cx="62404" cy="877551"/>
            </a:xfrm>
            <a:custGeom>
              <a:avLst/>
              <a:gdLst/>
              <a:ahLst/>
              <a:cxnLst/>
              <a:rect l="l" t="t" r="r" b="b"/>
              <a:pathLst>
                <a:path w="4256" h="59850" extrusionOk="0">
                  <a:moveTo>
                    <a:pt x="4255" y="0"/>
                  </a:moveTo>
                  <a:lnTo>
                    <a:pt x="0" y="1459"/>
                  </a:lnTo>
                  <a:lnTo>
                    <a:pt x="851" y="59849"/>
                  </a:lnTo>
                  <a:lnTo>
                    <a:pt x="3617" y="59849"/>
                  </a:lnTo>
                  <a:lnTo>
                    <a:pt x="4255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0" name="Google Shape;4020;p93"/>
            <p:cNvSpPr/>
            <p:nvPr/>
          </p:nvSpPr>
          <p:spPr>
            <a:xfrm>
              <a:off x="5299522" y="2654861"/>
              <a:ext cx="93166" cy="843680"/>
            </a:xfrm>
            <a:custGeom>
              <a:avLst/>
              <a:gdLst/>
              <a:ahLst/>
              <a:cxnLst/>
              <a:rect l="l" t="t" r="r" b="b"/>
              <a:pathLst>
                <a:path w="6354" h="57540" extrusionOk="0">
                  <a:moveTo>
                    <a:pt x="6354" y="0"/>
                  </a:moveTo>
                  <a:lnTo>
                    <a:pt x="1" y="57539"/>
                  </a:lnTo>
                  <a:lnTo>
                    <a:pt x="2250" y="57539"/>
                  </a:lnTo>
                  <a:lnTo>
                    <a:pt x="6354" y="0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1" name="Google Shape;4021;p93"/>
            <p:cNvSpPr/>
            <p:nvPr/>
          </p:nvSpPr>
          <p:spPr>
            <a:xfrm>
              <a:off x="5444804" y="3498483"/>
              <a:ext cx="278118" cy="133267"/>
            </a:xfrm>
            <a:custGeom>
              <a:avLst/>
              <a:gdLst/>
              <a:ahLst/>
              <a:cxnLst/>
              <a:rect l="l" t="t" r="r" b="b"/>
              <a:pathLst>
                <a:path w="18968" h="9089" extrusionOk="0">
                  <a:moveTo>
                    <a:pt x="791" y="0"/>
                  </a:moveTo>
                  <a:cubicBezTo>
                    <a:pt x="487" y="821"/>
                    <a:pt x="305" y="2219"/>
                    <a:pt x="183" y="3648"/>
                  </a:cubicBezTo>
                  <a:cubicBezTo>
                    <a:pt x="92" y="4803"/>
                    <a:pt x="62" y="5988"/>
                    <a:pt x="31" y="6961"/>
                  </a:cubicBezTo>
                  <a:cubicBezTo>
                    <a:pt x="1" y="8207"/>
                    <a:pt x="1" y="9089"/>
                    <a:pt x="1" y="9089"/>
                  </a:cubicBezTo>
                  <a:lnTo>
                    <a:pt x="18451" y="9089"/>
                  </a:lnTo>
                  <a:cubicBezTo>
                    <a:pt x="18451" y="9089"/>
                    <a:pt x="18968" y="7660"/>
                    <a:pt x="18633" y="6475"/>
                  </a:cubicBezTo>
                  <a:cubicBezTo>
                    <a:pt x="18603" y="6292"/>
                    <a:pt x="18542" y="6140"/>
                    <a:pt x="18451" y="5988"/>
                  </a:cubicBezTo>
                  <a:cubicBezTo>
                    <a:pt x="17782" y="4712"/>
                    <a:pt x="13253" y="4772"/>
                    <a:pt x="12463" y="3830"/>
                  </a:cubicBezTo>
                  <a:cubicBezTo>
                    <a:pt x="12098" y="3374"/>
                    <a:pt x="11490" y="2493"/>
                    <a:pt x="10913" y="1702"/>
                  </a:cubicBezTo>
                  <a:cubicBezTo>
                    <a:pt x="10305" y="791"/>
                    <a:pt x="9758" y="0"/>
                    <a:pt x="9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2" name="Google Shape;4022;p93"/>
            <p:cNvSpPr/>
            <p:nvPr/>
          </p:nvSpPr>
          <p:spPr>
            <a:xfrm>
              <a:off x="5444804" y="3593345"/>
              <a:ext cx="278118" cy="38401"/>
            </a:xfrm>
            <a:custGeom>
              <a:avLst/>
              <a:gdLst/>
              <a:ahLst/>
              <a:cxnLst/>
              <a:rect l="l" t="t" r="r" b="b"/>
              <a:pathLst>
                <a:path w="18968" h="2619" extrusionOk="0">
                  <a:moveTo>
                    <a:pt x="18443" y="0"/>
                  </a:moveTo>
                  <a:cubicBezTo>
                    <a:pt x="17741" y="0"/>
                    <a:pt x="16615" y="186"/>
                    <a:pt x="16171" y="1433"/>
                  </a:cubicBezTo>
                  <a:lnTo>
                    <a:pt x="1095" y="1433"/>
                  </a:lnTo>
                  <a:cubicBezTo>
                    <a:pt x="1095" y="1433"/>
                    <a:pt x="791" y="734"/>
                    <a:pt x="31" y="491"/>
                  </a:cubicBezTo>
                  <a:cubicBezTo>
                    <a:pt x="1" y="1737"/>
                    <a:pt x="1" y="2619"/>
                    <a:pt x="1" y="2619"/>
                  </a:cubicBezTo>
                  <a:lnTo>
                    <a:pt x="18451" y="2619"/>
                  </a:lnTo>
                  <a:cubicBezTo>
                    <a:pt x="18451" y="2619"/>
                    <a:pt x="18968" y="1190"/>
                    <a:pt x="18633" y="5"/>
                  </a:cubicBezTo>
                  <a:cubicBezTo>
                    <a:pt x="18574" y="2"/>
                    <a:pt x="18511" y="0"/>
                    <a:pt x="184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3" name="Google Shape;4023;p93"/>
            <p:cNvSpPr/>
            <p:nvPr/>
          </p:nvSpPr>
          <p:spPr>
            <a:xfrm>
              <a:off x="5098980" y="3498483"/>
              <a:ext cx="233559" cy="133267"/>
            </a:xfrm>
            <a:custGeom>
              <a:avLst/>
              <a:gdLst/>
              <a:ahLst/>
              <a:cxnLst/>
              <a:rect l="l" t="t" r="r" b="b"/>
              <a:pathLst>
                <a:path w="15929" h="9089" extrusionOk="0">
                  <a:moveTo>
                    <a:pt x="6901" y="0"/>
                  </a:moveTo>
                  <a:lnTo>
                    <a:pt x="6323" y="2250"/>
                  </a:lnTo>
                  <a:cubicBezTo>
                    <a:pt x="6323" y="2250"/>
                    <a:pt x="6323" y="2250"/>
                    <a:pt x="6293" y="2280"/>
                  </a:cubicBezTo>
                  <a:cubicBezTo>
                    <a:pt x="6080" y="2493"/>
                    <a:pt x="4256" y="4073"/>
                    <a:pt x="2189" y="4864"/>
                  </a:cubicBezTo>
                  <a:cubicBezTo>
                    <a:pt x="1642" y="5076"/>
                    <a:pt x="1217" y="5502"/>
                    <a:pt x="913" y="6049"/>
                  </a:cubicBezTo>
                  <a:cubicBezTo>
                    <a:pt x="1" y="7721"/>
                    <a:pt x="396" y="9089"/>
                    <a:pt x="396" y="9089"/>
                  </a:cubicBezTo>
                  <a:lnTo>
                    <a:pt x="15928" y="9089"/>
                  </a:lnTo>
                  <a:lnTo>
                    <a:pt x="15928" y="0"/>
                  </a:lnTo>
                  <a:close/>
                </a:path>
              </a:pathLst>
            </a:custGeom>
            <a:solidFill>
              <a:srgbClr val="FFB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4" name="Google Shape;4024;p93"/>
            <p:cNvSpPr/>
            <p:nvPr/>
          </p:nvSpPr>
          <p:spPr>
            <a:xfrm>
              <a:off x="5098980" y="3586967"/>
              <a:ext cx="233559" cy="44779"/>
            </a:xfrm>
            <a:custGeom>
              <a:avLst/>
              <a:gdLst/>
              <a:ahLst/>
              <a:cxnLst/>
              <a:rect l="l" t="t" r="r" b="b"/>
              <a:pathLst>
                <a:path w="15929" h="3054" extrusionOk="0">
                  <a:moveTo>
                    <a:pt x="1448" y="0"/>
                  </a:moveTo>
                  <a:cubicBezTo>
                    <a:pt x="1275" y="0"/>
                    <a:pt x="1097" y="5"/>
                    <a:pt x="913" y="14"/>
                  </a:cubicBezTo>
                  <a:cubicBezTo>
                    <a:pt x="1" y="1686"/>
                    <a:pt x="396" y="3054"/>
                    <a:pt x="396" y="3054"/>
                  </a:cubicBezTo>
                  <a:lnTo>
                    <a:pt x="15928" y="3054"/>
                  </a:lnTo>
                  <a:lnTo>
                    <a:pt x="15928" y="1503"/>
                  </a:lnTo>
                  <a:lnTo>
                    <a:pt x="5928" y="1503"/>
                  </a:lnTo>
                  <a:cubicBezTo>
                    <a:pt x="5928" y="1503"/>
                    <a:pt x="4616" y="0"/>
                    <a:pt x="14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5" name="Google Shape;4025;p93"/>
            <p:cNvSpPr/>
            <p:nvPr/>
          </p:nvSpPr>
          <p:spPr>
            <a:xfrm>
              <a:off x="5277690" y="3533686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59" y="1"/>
                  </a:moveTo>
                  <a:cubicBezTo>
                    <a:pt x="639" y="1"/>
                    <a:pt x="0" y="669"/>
                    <a:pt x="0" y="1490"/>
                  </a:cubicBezTo>
                  <a:cubicBezTo>
                    <a:pt x="0" y="2311"/>
                    <a:pt x="639" y="2949"/>
                    <a:pt x="1459" y="2949"/>
                  </a:cubicBezTo>
                  <a:cubicBezTo>
                    <a:pt x="2280" y="2949"/>
                    <a:pt x="2949" y="2311"/>
                    <a:pt x="2949" y="1490"/>
                  </a:cubicBezTo>
                  <a:cubicBezTo>
                    <a:pt x="2949" y="669"/>
                    <a:pt x="2280" y="1"/>
                    <a:pt x="14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6" name="Google Shape;4026;p93"/>
            <p:cNvSpPr/>
            <p:nvPr/>
          </p:nvSpPr>
          <p:spPr>
            <a:xfrm>
              <a:off x="5484478" y="3533686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89" y="1"/>
                  </a:moveTo>
                  <a:cubicBezTo>
                    <a:pt x="669" y="1"/>
                    <a:pt x="0" y="669"/>
                    <a:pt x="0" y="1490"/>
                  </a:cubicBezTo>
                  <a:cubicBezTo>
                    <a:pt x="0" y="2311"/>
                    <a:pt x="669" y="2949"/>
                    <a:pt x="1489" y="2949"/>
                  </a:cubicBezTo>
                  <a:cubicBezTo>
                    <a:pt x="2310" y="2949"/>
                    <a:pt x="2948" y="2311"/>
                    <a:pt x="2948" y="1490"/>
                  </a:cubicBezTo>
                  <a:cubicBezTo>
                    <a:pt x="2948" y="669"/>
                    <a:pt x="2310" y="1"/>
                    <a:pt x="14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7" name="Google Shape;4027;p93"/>
            <p:cNvSpPr/>
            <p:nvPr/>
          </p:nvSpPr>
          <p:spPr>
            <a:xfrm>
              <a:off x="5103437" y="1946713"/>
              <a:ext cx="599902" cy="1608901"/>
            </a:xfrm>
            <a:custGeom>
              <a:avLst/>
              <a:gdLst/>
              <a:ahLst/>
              <a:cxnLst/>
              <a:rect l="l" t="t" r="r" b="b"/>
              <a:pathLst>
                <a:path w="40914" h="109729" extrusionOk="0">
                  <a:moveTo>
                    <a:pt x="26779" y="1"/>
                  </a:moveTo>
                  <a:cubicBezTo>
                    <a:pt x="25594" y="335"/>
                    <a:pt x="24348" y="578"/>
                    <a:pt x="23101" y="730"/>
                  </a:cubicBezTo>
                  <a:cubicBezTo>
                    <a:pt x="22159" y="822"/>
                    <a:pt x="21225" y="867"/>
                    <a:pt x="20305" y="867"/>
                  </a:cubicBezTo>
                  <a:cubicBezTo>
                    <a:pt x="19386" y="867"/>
                    <a:pt x="18481" y="822"/>
                    <a:pt x="17600" y="730"/>
                  </a:cubicBezTo>
                  <a:cubicBezTo>
                    <a:pt x="16354" y="609"/>
                    <a:pt x="15168" y="396"/>
                    <a:pt x="14104" y="92"/>
                  </a:cubicBezTo>
                  <a:cubicBezTo>
                    <a:pt x="12281" y="670"/>
                    <a:pt x="10396" y="1946"/>
                    <a:pt x="8846" y="3314"/>
                  </a:cubicBezTo>
                  <a:cubicBezTo>
                    <a:pt x="8147" y="3922"/>
                    <a:pt x="7508" y="4530"/>
                    <a:pt x="6992" y="5138"/>
                  </a:cubicBezTo>
                  <a:cubicBezTo>
                    <a:pt x="6566" y="5654"/>
                    <a:pt x="6201" y="6141"/>
                    <a:pt x="5928" y="6566"/>
                  </a:cubicBezTo>
                  <a:cubicBezTo>
                    <a:pt x="4803" y="8451"/>
                    <a:pt x="4013" y="11612"/>
                    <a:pt x="3466" y="15229"/>
                  </a:cubicBezTo>
                  <a:cubicBezTo>
                    <a:pt x="3192" y="17053"/>
                    <a:pt x="2980" y="18998"/>
                    <a:pt x="2828" y="20943"/>
                  </a:cubicBezTo>
                  <a:cubicBezTo>
                    <a:pt x="2706" y="22342"/>
                    <a:pt x="2584" y="24804"/>
                    <a:pt x="2432" y="28026"/>
                  </a:cubicBezTo>
                  <a:cubicBezTo>
                    <a:pt x="2220" y="33314"/>
                    <a:pt x="1946" y="40670"/>
                    <a:pt x="1672" y="48755"/>
                  </a:cubicBezTo>
                  <a:cubicBezTo>
                    <a:pt x="1672" y="49394"/>
                    <a:pt x="1642" y="50002"/>
                    <a:pt x="1612" y="50640"/>
                  </a:cubicBezTo>
                  <a:cubicBezTo>
                    <a:pt x="1612" y="51248"/>
                    <a:pt x="1581" y="51856"/>
                    <a:pt x="1551" y="52464"/>
                  </a:cubicBezTo>
                  <a:cubicBezTo>
                    <a:pt x="1490" y="54561"/>
                    <a:pt x="1429" y="56719"/>
                    <a:pt x="1369" y="58877"/>
                  </a:cubicBezTo>
                  <a:cubicBezTo>
                    <a:pt x="639" y="81643"/>
                    <a:pt x="1" y="105838"/>
                    <a:pt x="1" y="105838"/>
                  </a:cubicBezTo>
                  <a:cubicBezTo>
                    <a:pt x="1" y="105838"/>
                    <a:pt x="2098" y="107054"/>
                    <a:pt x="5989" y="108118"/>
                  </a:cubicBezTo>
                  <a:cubicBezTo>
                    <a:pt x="7660" y="108574"/>
                    <a:pt x="9636" y="108999"/>
                    <a:pt x="11916" y="109303"/>
                  </a:cubicBezTo>
                  <a:cubicBezTo>
                    <a:pt x="12858" y="109425"/>
                    <a:pt x="13800" y="109516"/>
                    <a:pt x="14834" y="109577"/>
                  </a:cubicBezTo>
                  <a:cubicBezTo>
                    <a:pt x="15077" y="109607"/>
                    <a:pt x="15351" y="109638"/>
                    <a:pt x="15624" y="109638"/>
                  </a:cubicBezTo>
                  <a:cubicBezTo>
                    <a:pt x="16552" y="109697"/>
                    <a:pt x="17516" y="109729"/>
                    <a:pt x="18518" y="109729"/>
                  </a:cubicBezTo>
                  <a:cubicBezTo>
                    <a:pt x="20077" y="109729"/>
                    <a:pt x="21727" y="109652"/>
                    <a:pt x="23466" y="109486"/>
                  </a:cubicBezTo>
                  <a:cubicBezTo>
                    <a:pt x="24317" y="109425"/>
                    <a:pt x="25199" y="109334"/>
                    <a:pt x="26080" y="109212"/>
                  </a:cubicBezTo>
                  <a:cubicBezTo>
                    <a:pt x="26931" y="109091"/>
                    <a:pt x="27752" y="108969"/>
                    <a:pt x="28633" y="108817"/>
                  </a:cubicBezTo>
                  <a:cubicBezTo>
                    <a:pt x="30427" y="108483"/>
                    <a:pt x="32281" y="108057"/>
                    <a:pt x="34196" y="107540"/>
                  </a:cubicBezTo>
                  <a:cubicBezTo>
                    <a:pt x="36354" y="106963"/>
                    <a:pt x="38603" y="106233"/>
                    <a:pt x="40913" y="105352"/>
                  </a:cubicBezTo>
                  <a:cubicBezTo>
                    <a:pt x="40913" y="104167"/>
                    <a:pt x="40913" y="102981"/>
                    <a:pt x="40913" y="101735"/>
                  </a:cubicBezTo>
                  <a:cubicBezTo>
                    <a:pt x="40883" y="89303"/>
                    <a:pt x="40761" y="73497"/>
                    <a:pt x="40397" y="59090"/>
                  </a:cubicBezTo>
                  <a:cubicBezTo>
                    <a:pt x="40336" y="56749"/>
                    <a:pt x="40275" y="54470"/>
                    <a:pt x="40184" y="52251"/>
                  </a:cubicBezTo>
                  <a:cubicBezTo>
                    <a:pt x="40153" y="51491"/>
                    <a:pt x="40153" y="50731"/>
                    <a:pt x="40123" y="49971"/>
                  </a:cubicBezTo>
                  <a:cubicBezTo>
                    <a:pt x="40093" y="49515"/>
                    <a:pt x="40093" y="49059"/>
                    <a:pt x="40062" y="48634"/>
                  </a:cubicBezTo>
                  <a:cubicBezTo>
                    <a:pt x="39667" y="38087"/>
                    <a:pt x="39090" y="29120"/>
                    <a:pt x="38269" y="23953"/>
                  </a:cubicBezTo>
                  <a:cubicBezTo>
                    <a:pt x="37843" y="21399"/>
                    <a:pt x="37418" y="18907"/>
                    <a:pt x="36962" y="16597"/>
                  </a:cubicBezTo>
                  <a:cubicBezTo>
                    <a:pt x="36354" y="13314"/>
                    <a:pt x="35685" y="10457"/>
                    <a:pt x="35077" y="8481"/>
                  </a:cubicBezTo>
                  <a:cubicBezTo>
                    <a:pt x="34743" y="7448"/>
                    <a:pt x="34196" y="6414"/>
                    <a:pt x="33527" y="5442"/>
                  </a:cubicBezTo>
                  <a:cubicBezTo>
                    <a:pt x="33193" y="4955"/>
                    <a:pt x="32798" y="4469"/>
                    <a:pt x="32372" y="4013"/>
                  </a:cubicBezTo>
                  <a:cubicBezTo>
                    <a:pt x="30852" y="2311"/>
                    <a:pt x="28907" y="882"/>
                    <a:pt x="267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8" name="Google Shape;4028;p93"/>
            <p:cNvSpPr/>
            <p:nvPr/>
          </p:nvSpPr>
          <p:spPr>
            <a:xfrm>
              <a:off x="5103437" y="2357609"/>
              <a:ext cx="599902" cy="1197985"/>
            </a:xfrm>
            <a:custGeom>
              <a:avLst/>
              <a:gdLst/>
              <a:ahLst/>
              <a:cxnLst/>
              <a:rect l="l" t="t" r="r" b="b"/>
              <a:pathLst>
                <a:path w="40914" h="81704" extrusionOk="0">
                  <a:moveTo>
                    <a:pt x="2432" y="1"/>
                  </a:moveTo>
                  <a:cubicBezTo>
                    <a:pt x="2220" y="5289"/>
                    <a:pt x="1946" y="12645"/>
                    <a:pt x="1672" y="20730"/>
                  </a:cubicBezTo>
                  <a:cubicBezTo>
                    <a:pt x="1672" y="21369"/>
                    <a:pt x="1642" y="21977"/>
                    <a:pt x="1612" y="22615"/>
                  </a:cubicBezTo>
                  <a:cubicBezTo>
                    <a:pt x="1612" y="23223"/>
                    <a:pt x="1581" y="23831"/>
                    <a:pt x="1551" y="24439"/>
                  </a:cubicBezTo>
                  <a:cubicBezTo>
                    <a:pt x="1490" y="26536"/>
                    <a:pt x="1429" y="28694"/>
                    <a:pt x="1369" y="30852"/>
                  </a:cubicBezTo>
                  <a:cubicBezTo>
                    <a:pt x="639" y="53618"/>
                    <a:pt x="1" y="77813"/>
                    <a:pt x="1" y="77813"/>
                  </a:cubicBezTo>
                  <a:cubicBezTo>
                    <a:pt x="1" y="77813"/>
                    <a:pt x="2098" y="79029"/>
                    <a:pt x="5989" y="80093"/>
                  </a:cubicBezTo>
                  <a:cubicBezTo>
                    <a:pt x="7660" y="80549"/>
                    <a:pt x="9636" y="80974"/>
                    <a:pt x="11916" y="81278"/>
                  </a:cubicBezTo>
                  <a:cubicBezTo>
                    <a:pt x="12858" y="81400"/>
                    <a:pt x="13800" y="81491"/>
                    <a:pt x="14834" y="81552"/>
                  </a:cubicBezTo>
                  <a:cubicBezTo>
                    <a:pt x="15077" y="81582"/>
                    <a:pt x="15351" y="81613"/>
                    <a:pt x="15624" y="81613"/>
                  </a:cubicBezTo>
                  <a:cubicBezTo>
                    <a:pt x="16552" y="81672"/>
                    <a:pt x="17516" y="81704"/>
                    <a:pt x="18518" y="81704"/>
                  </a:cubicBezTo>
                  <a:cubicBezTo>
                    <a:pt x="20077" y="81704"/>
                    <a:pt x="21727" y="81627"/>
                    <a:pt x="23466" y="81461"/>
                  </a:cubicBezTo>
                  <a:cubicBezTo>
                    <a:pt x="24317" y="81400"/>
                    <a:pt x="25199" y="81309"/>
                    <a:pt x="26080" y="81187"/>
                  </a:cubicBezTo>
                  <a:cubicBezTo>
                    <a:pt x="26931" y="81066"/>
                    <a:pt x="27752" y="80944"/>
                    <a:pt x="28633" y="80792"/>
                  </a:cubicBezTo>
                  <a:cubicBezTo>
                    <a:pt x="30427" y="80458"/>
                    <a:pt x="32281" y="80032"/>
                    <a:pt x="34196" y="79515"/>
                  </a:cubicBezTo>
                  <a:cubicBezTo>
                    <a:pt x="36354" y="78938"/>
                    <a:pt x="38603" y="78208"/>
                    <a:pt x="40913" y="77327"/>
                  </a:cubicBezTo>
                  <a:cubicBezTo>
                    <a:pt x="40913" y="76142"/>
                    <a:pt x="40913" y="74956"/>
                    <a:pt x="40913" y="73710"/>
                  </a:cubicBezTo>
                  <a:cubicBezTo>
                    <a:pt x="38938" y="73649"/>
                    <a:pt x="36962" y="73467"/>
                    <a:pt x="34986" y="73163"/>
                  </a:cubicBezTo>
                  <a:cubicBezTo>
                    <a:pt x="34378" y="73072"/>
                    <a:pt x="33770" y="72950"/>
                    <a:pt x="33162" y="72828"/>
                  </a:cubicBezTo>
                  <a:cubicBezTo>
                    <a:pt x="31035" y="72403"/>
                    <a:pt x="28937" y="71795"/>
                    <a:pt x="26931" y="71005"/>
                  </a:cubicBezTo>
                  <a:cubicBezTo>
                    <a:pt x="25898" y="70640"/>
                    <a:pt x="24925" y="70184"/>
                    <a:pt x="23953" y="69698"/>
                  </a:cubicBezTo>
                  <a:cubicBezTo>
                    <a:pt x="21217" y="68330"/>
                    <a:pt x="18694" y="66537"/>
                    <a:pt x="16566" y="64378"/>
                  </a:cubicBezTo>
                  <a:cubicBezTo>
                    <a:pt x="16080" y="63862"/>
                    <a:pt x="15594" y="63315"/>
                    <a:pt x="15138" y="62767"/>
                  </a:cubicBezTo>
                  <a:cubicBezTo>
                    <a:pt x="15107" y="62707"/>
                    <a:pt x="15077" y="62676"/>
                    <a:pt x="15047" y="62615"/>
                  </a:cubicBezTo>
                  <a:cubicBezTo>
                    <a:pt x="8542" y="54500"/>
                    <a:pt x="7995" y="43223"/>
                    <a:pt x="8329" y="32797"/>
                  </a:cubicBezTo>
                  <a:cubicBezTo>
                    <a:pt x="8542" y="25259"/>
                    <a:pt x="8998" y="17448"/>
                    <a:pt x="7448" y="10153"/>
                  </a:cubicBezTo>
                  <a:cubicBezTo>
                    <a:pt x="7296" y="9423"/>
                    <a:pt x="7113" y="8663"/>
                    <a:pt x="6901" y="7934"/>
                  </a:cubicBezTo>
                  <a:cubicBezTo>
                    <a:pt x="6353" y="5867"/>
                    <a:pt x="5594" y="3891"/>
                    <a:pt x="4621" y="1946"/>
                  </a:cubicBezTo>
                  <a:lnTo>
                    <a:pt x="24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9" name="Google Shape;4029;p93"/>
            <p:cNvSpPr/>
            <p:nvPr/>
          </p:nvSpPr>
          <p:spPr>
            <a:xfrm>
              <a:off x="5233119" y="1946713"/>
              <a:ext cx="344979" cy="238016"/>
            </a:xfrm>
            <a:custGeom>
              <a:avLst/>
              <a:gdLst/>
              <a:ahLst/>
              <a:cxnLst/>
              <a:rect l="l" t="t" r="r" b="b"/>
              <a:pathLst>
                <a:path w="23528" h="16233" extrusionOk="0">
                  <a:moveTo>
                    <a:pt x="17934" y="1"/>
                  </a:moveTo>
                  <a:cubicBezTo>
                    <a:pt x="15852" y="594"/>
                    <a:pt x="13580" y="867"/>
                    <a:pt x="11380" y="867"/>
                  </a:cubicBezTo>
                  <a:cubicBezTo>
                    <a:pt x="9180" y="867"/>
                    <a:pt x="7053" y="594"/>
                    <a:pt x="5259" y="92"/>
                  </a:cubicBezTo>
                  <a:cubicBezTo>
                    <a:pt x="3436" y="670"/>
                    <a:pt x="1551" y="1946"/>
                    <a:pt x="1" y="3314"/>
                  </a:cubicBezTo>
                  <a:lnTo>
                    <a:pt x="12068" y="16232"/>
                  </a:lnTo>
                  <a:lnTo>
                    <a:pt x="23527" y="4013"/>
                  </a:lnTo>
                  <a:cubicBezTo>
                    <a:pt x="22007" y="2311"/>
                    <a:pt x="20062" y="882"/>
                    <a:pt x="179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0" name="Google Shape;4030;p93"/>
            <p:cNvSpPr/>
            <p:nvPr/>
          </p:nvSpPr>
          <p:spPr>
            <a:xfrm>
              <a:off x="5310225" y="1933518"/>
              <a:ext cx="185862" cy="68137"/>
            </a:xfrm>
            <a:custGeom>
              <a:avLst/>
              <a:gdLst/>
              <a:ahLst/>
              <a:cxnLst/>
              <a:rect l="l" t="t" r="r" b="b"/>
              <a:pathLst>
                <a:path w="12676" h="4647" extrusionOk="0">
                  <a:moveTo>
                    <a:pt x="6469" y="0"/>
                  </a:moveTo>
                  <a:cubicBezTo>
                    <a:pt x="4259" y="0"/>
                    <a:pt x="1994" y="312"/>
                    <a:pt x="0" y="992"/>
                  </a:cubicBezTo>
                  <a:cubicBezTo>
                    <a:pt x="1001" y="2463"/>
                    <a:pt x="2970" y="4647"/>
                    <a:pt x="6156" y="4647"/>
                  </a:cubicBezTo>
                  <a:cubicBezTo>
                    <a:pt x="6261" y="4647"/>
                    <a:pt x="6367" y="4644"/>
                    <a:pt x="6475" y="4640"/>
                  </a:cubicBezTo>
                  <a:cubicBezTo>
                    <a:pt x="9818" y="4457"/>
                    <a:pt x="11763" y="2329"/>
                    <a:pt x="12675" y="901"/>
                  </a:cubicBezTo>
                  <a:cubicBezTo>
                    <a:pt x="10886" y="320"/>
                    <a:pt x="8705" y="0"/>
                    <a:pt x="64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1" name="Google Shape;4031;p93"/>
            <p:cNvSpPr/>
            <p:nvPr/>
          </p:nvSpPr>
          <p:spPr>
            <a:xfrm>
              <a:off x="5515663" y="1764746"/>
              <a:ext cx="49149" cy="73430"/>
            </a:xfrm>
            <a:custGeom>
              <a:avLst/>
              <a:gdLst/>
              <a:ahLst/>
              <a:cxnLst/>
              <a:rect l="l" t="t" r="r" b="b"/>
              <a:pathLst>
                <a:path w="3352" h="5008" extrusionOk="0">
                  <a:moveTo>
                    <a:pt x="1302" y="1"/>
                  </a:moveTo>
                  <a:cubicBezTo>
                    <a:pt x="527" y="1"/>
                    <a:pt x="1" y="527"/>
                    <a:pt x="1" y="527"/>
                  </a:cubicBezTo>
                  <a:lnTo>
                    <a:pt x="31" y="4874"/>
                  </a:lnTo>
                  <a:cubicBezTo>
                    <a:pt x="239" y="4965"/>
                    <a:pt x="438" y="5007"/>
                    <a:pt x="627" y="5007"/>
                  </a:cubicBezTo>
                  <a:cubicBezTo>
                    <a:pt x="2502" y="5007"/>
                    <a:pt x="3352" y="861"/>
                    <a:pt x="2220" y="254"/>
                  </a:cubicBezTo>
                  <a:cubicBezTo>
                    <a:pt x="1890" y="69"/>
                    <a:pt x="1580" y="1"/>
                    <a:pt x="13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2" name="Google Shape;4032;p93"/>
            <p:cNvSpPr/>
            <p:nvPr/>
          </p:nvSpPr>
          <p:spPr>
            <a:xfrm>
              <a:off x="5506749" y="1817778"/>
              <a:ext cx="43694" cy="40278"/>
            </a:xfrm>
            <a:custGeom>
              <a:avLst/>
              <a:gdLst/>
              <a:ahLst/>
              <a:cxnLst/>
              <a:rect l="l" t="t" r="r" b="b"/>
              <a:pathLst>
                <a:path w="2980" h="2747" extrusionOk="0">
                  <a:moveTo>
                    <a:pt x="1399" y="375"/>
                  </a:moveTo>
                  <a:cubicBezTo>
                    <a:pt x="1551" y="375"/>
                    <a:pt x="1733" y="436"/>
                    <a:pt x="1855" y="497"/>
                  </a:cubicBezTo>
                  <a:cubicBezTo>
                    <a:pt x="2341" y="740"/>
                    <a:pt x="2524" y="1348"/>
                    <a:pt x="2281" y="1834"/>
                  </a:cubicBezTo>
                  <a:cubicBezTo>
                    <a:pt x="2114" y="2167"/>
                    <a:pt x="1778" y="2357"/>
                    <a:pt x="1426" y="2357"/>
                  </a:cubicBezTo>
                  <a:cubicBezTo>
                    <a:pt x="1263" y="2357"/>
                    <a:pt x="1097" y="2316"/>
                    <a:pt x="943" y="2229"/>
                  </a:cubicBezTo>
                  <a:cubicBezTo>
                    <a:pt x="700" y="2108"/>
                    <a:pt x="548" y="1925"/>
                    <a:pt x="457" y="1652"/>
                  </a:cubicBezTo>
                  <a:cubicBezTo>
                    <a:pt x="396" y="1409"/>
                    <a:pt x="426" y="1135"/>
                    <a:pt x="548" y="922"/>
                  </a:cubicBezTo>
                  <a:cubicBezTo>
                    <a:pt x="700" y="588"/>
                    <a:pt x="1065" y="375"/>
                    <a:pt x="1399" y="375"/>
                  </a:cubicBezTo>
                  <a:close/>
                  <a:moveTo>
                    <a:pt x="1405" y="0"/>
                  </a:moveTo>
                  <a:cubicBezTo>
                    <a:pt x="916" y="0"/>
                    <a:pt x="447" y="274"/>
                    <a:pt x="214" y="740"/>
                  </a:cubicBezTo>
                  <a:cubicBezTo>
                    <a:pt x="31" y="1044"/>
                    <a:pt x="1" y="1439"/>
                    <a:pt x="92" y="1774"/>
                  </a:cubicBezTo>
                  <a:cubicBezTo>
                    <a:pt x="214" y="2138"/>
                    <a:pt x="457" y="2412"/>
                    <a:pt x="761" y="2594"/>
                  </a:cubicBezTo>
                  <a:cubicBezTo>
                    <a:pt x="974" y="2685"/>
                    <a:pt x="1186" y="2746"/>
                    <a:pt x="1399" y="2746"/>
                  </a:cubicBezTo>
                  <a:cubicBezTo>
                    <a:pt x="1885" y="2746"/>
                    <a:pt x="2372" y="2473"/>
                    <a:pt x="2615" y="2017"/>
                  </a:cubicBezTo>
                  <a:cubicBezTo>
                    <a:pt x="2980" y="1348"/>
                    <a:pt x="2706" y="527"/>
                    <a:pt x="2037" y="163"/>
                  </a:cubicBezTo>
                  <a:cubicBezTo>
                    <a:pt x="1835" y="52"/>
                    <a:pt x="1618" y="0"/>
                    <a:pt x="1405" y="0"/>
                  </a:cubicBezTo>
                  <a:close/>
                </a:path>
              </a:pathLst>
            </a:custGeom>
            <a:solidFill>
              <a:srgbClr val="FFC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3" name="Google Shape;4033;p93"/>
            <p:cNvSpPr/>
            <p:nvPr/>
          </p:nvSpPr>
          <p:spPr>
            <a:xfrm>
              <a:off x="5234791" y="1759849"/>
              <a:ext cx="49149" cy="73415"/>
            </a:xfrm>
            <a:custGeom>
              <a:avLst/>
              <a:gdLst/>
              <a:ahLst/>
              <a:cxnLst/>
              <a:rect l="l" t="t" r="r" b="b"/>
              <a:pathLst>
                <a:path w="3352" h="5007" extrusionOk="0">
                  <a:moveTo>
                    <a:pt x="2051" y="1"/>
                  </a:moveTo>
                  <a:cubicBezTo>
                    <a:pt x="1773" y="1"/>
                    <a:pt x="1463" y="68"/>
                    <a:pt x="1133" y="253"/>
                  </a:cubicBezTo>
                  <a:cubicBezTo>
                    <a:pt x="1" y="861"/>
                    <a:pt x="851" y="5007"/>
                    <a:pt x="2726" y="5007"/>
                  </a:cubicBezTo>
                  <a:cubicBezTo>
                    <a:pt x="2914" y="5007"/>
                    <a:pt x="3113" y="4965"/>
                    <a:pt x="3322" y="4873"/>
                  </a:cubicBezTo>
                  <a:lnTo>
                    <a:pt x="3352" y="527"/>
                  </a:lnTo>
                  <a:cubicBezTo>
                    <a:pt x="3352" y="527"/>
                    <a:pt x="2826" y="1"/>
                    <a:pt x="20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4" name="Google Shape;4034;p93"/>
            <p:cNvSpPr/>
            <p:nvPr/>
          </p:nvSpPr>
          <p:spPr>
            <a:xfrm>
              <a:off x="5253631" y="1817778"/>
              <a:ext cx="45468" cy="40278"/>
            </a:xfrm>
            <a:custGeom>
              <a:avLst/>
              <a:gdLst/>
              <a:ahLst/>
              <a:cxnLst/>
              <a:rect l="l" t="t" r="r" b="b"/>
              <a:pathLst>
                <a:path w="3101" h="2747" extrusionOk="0">
                  <a:moveTo>
                    <a:pt x="1550" y="375"/>
                  </a:moveTo>
                  <a:cubicBezTo>
                    <a:pt x="1702" y="375"/>
                    <a:pt x="1854" y="436"/>
                    <a:pt x="2006" y="497"/>
                  </a:cubicBezTo>
                  <a:cubicBezTo>
                    <a:pt x="2493" y="740"/>
                    <a:pt x="2675" y="1348"/>
                    <a:pt x="2432" y="1834"/>
                  </a:cubicBezTo>
                  <a:cubicBezTo>
                    <a:pt x="2245" y="2167"/>
                    <a:pt x="1916" y="2357"/>
                    <a:pt x="1571" y="2357"/>
                  </a:cubicBezTo>
                  <a:cubicBezTo>
                    <a:pt x="1412" y="2357"/>
                    <a:pt x="1248" y="2316"/>
                    <a:pt x="1094" y="2229"/>
                  </a:cubicBezTo>
                  <a:cubicBezTo>
                    <a:pt x="608" y="1986"/>
                    <a:pt x="426" y="1378"/>
                    <a:pt x="669" y="922"/>
                  </a:cubicBezTo>
                  <a:cubicBezTo>
                    <a:pt x="851" y="588"/>
                    <a:pt x="1186" y="375"/>
                    <a:pt x="1550" y="375"/>
                  </a:cubicBezTo>
                  <a:close/>
                  <a:moveTo>
                    <a:pt x="1555" y="0"/>
                  </a:moveTo>
                  <a:cubicBezTo>
                    <a:pt x="1064" y="0"/>
                    <a:pt x="589" y="274"/>
                    <a:pt x="334" y="740"/>
                  </a:cubicBezTo>
                  <a:cubicBezTo>
                    <a:pt x="0" y="1409"/>
                    <a:pt x="243" y="2229"/>
                    <a:pt x="912" y="2594"/>
                  </a:cubicBezTo>
                  <a:cubicBezTo>
                    <a:pt x="1125" y="2685"/>
                    <a:pt x="1337" y="2746"/>
                    <a:pt x="1550" y="2746"/>
                  </a:cubicBezTo>
                  <a:cubicBezTo>
                    <a:pt x="2037" y="2746"/>
                    <a:pt x="2523" y="2473"/>
                    <a:pt x="2766" y="2017"/>
                  </a:cubicBezTo>
                  <a:cubicBezTo>
                    <a:pt x="3100" y="1348"/>
                    <a:pt x="2857" y="527"/>
                    <a:pt x="2189" y="163"/>
                  </a:cubicBezTo>
                  <a:cubicBezTo>
                    <a:pt x="1986" y="52"/>
                    <a:pt x="1769" y="0"/>
                    <a:pt x="1555" y="0"/>
                  </a:cubicBezTo>
                  <a:close/>
                </a:path>
              </a:pathLst>
            </a:custGeom>
            <a:solidFill>
              <a:srgbClr val="FFC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5" name="Google Shape;4035;p93"/>
            <p:cNvSpPr/>
            <p:nvPr/>
          </p:nvSpPr>
          <p:spPr>
            <a:xfrm>
              <a:off x="5276107" y="1642790"/>
              <a:ext cx="286388" cy="285435"/>
            </a:xfrm>
            <a:custGeom>
              <a:avLst/>
              <a:gdLst/>
              <a:ahLst/>
              <a:cxnLst/>
              <a:rect l="l" t="t" r="r" b="b"/>
              <a:pathLst>
                <a:path w="19532" h="19467" extrusionOk="0">
                  <a:moveTo>
                    <a:pt x="14577" y="0"/>
                  </a:moveTo>
                  <a:cubicBezTo>
                    <a:pt x="12759" y="712"/>
                    <a:pt x="10003" y="1069"/>
                    <a:pt x="7525" y="1069"/>
                  </a:cubicBezTo>
                  <a:cubicBezTo>
                    <a:pt x="5239" y="1069"/>
                    <a:pt x="3188" y="765"/>
                    <a:pt x="2327" y="152"/>
                  </a:cubicBezTo>
                  <a:lnTo>
                    <a:pt x="2327" y="152"/>
                  </a:lnTo>
                  <a:cubicBezTo>
                    <a:pt x="2002" y="1862"/>
                    <a:pt x="2597" y="4274"/>
                    <a:pt x="1127" y="4274"/>
                  </a:cubicBezTo>
                  <a:cubicBezTo>
                    <a:pt x="951" y="4274"/>
                    <a:pt x="745" y="4239"/>
                    <a:pt x="504" y="4164"/>
                  </a:cubicBezTo>
                  <a:cubicBezTo>
                    <a:pt x="230" y="7052"/>
                    <a:pt x="230" y="10487"/>
                    <a:pt x="230" y="10487"/>
                  </a:cubicBezTo>
                  <a:cubicBezTo>
                    <a:pt x="289" y="11348"/>
                    <a:pt x="1" y="19467"/>
                    <a:pt x="9264" y="19467"/>
                  </a:cubicBezTo>
                  <a:cubicBezTo>
                    <a:pt x="9480" y="19467"/>
                    <a:pt x="9700" y="19462"/>
                    <a:pt x="9926" y="19453"/>
                  </a:cubicBezTo>
                  <a:cubicBezTo>
                    <a:pt x="19531" y="19119"/>
                    <a:pt x="16340" y="3739"/>
                    <a:pt x="16340" y="3739"/>
                  </a:cubicBezTo>
                  <a:lnTo>
                    <a:pt x="16340" y="3739"/>
                  </a:lnTo>
                  <a:cubicBezTo>
                    <a:pt x="16252" y="3745"/>
                    <a:pt x="16169" y="3748"/>
                    <a:pt x="16088" y="3748"/>
                  </a:cubicBezTo>
                  <a:cubicBezTo>
                    <a:pt x="14273" y="3748"/>
                    <a:pt x="14286" y="2125"/>
                    <a:pt x="145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6" name="Google Shape;4036;p93"/>
            <p:cNvSpPr/>
            <p:nvPr/>
          </p:nvSpPr>
          <p:spPr>
            <a:xfrm>
              <a:off x="5343199" y="1729470"/>
              <a:ext cx="39677" cy="17170"/>
            </a:xfrm>
            <a:custGeom>
              <a:avLst/>
              <a:gdLst/>
              <a:ahLst/>
              <a:cxnLst/>
              <a:rect l="l" t="t" r="r" b="b"/>
              <a:pathLst>
                <a:path w="2706" h="1171" extrusionOk="0">
                  <a:moveTo>
                    <a:pt x="2478" y="0"/>
                  </a:moveTo>
                  <a:cubicBezTo>
                    <a:pt x="2432" y="0"/>
                    <a:pt x="2387" y="15"/>
                    <a:pt x="2341" y="46"/>
                  </a:cubicBezTo>
                  <a:cubicBezTo>
                    <a:pt x="2341" y="76"/>
                    <a:pt x="1764" y="745"/>
                    <a:pt x="1095" y="775"/>
                  </a:cubicBezTo>
                  <a:cubicBezTo>
                    <a:pt x="1067" y="778"/>
                    <a:pt x="1040" y="780"/>
                    <a:pt x="1013" y="780"/>
                  </a:cubicBezTo>
                  <a:cubicBezTo>
                    <a:pt x="772" y="780"/>
                    <a:pt x="554" y="659"/>
                    <a:pt x="335" y="441"/>
                  </a:cubicBezTo>
                  <a:cubicBezTo>
                    <a:pt x="305" y="410"/>
                    <a:pt x="259" y="395"/>
                    <a:pt x="210" y="395"/>
                  </a:cubicBezTo>
                  <a:cubicBezTo>
                    <a:pt x="160" y="395"/>
                    <a:pt x="107" y="410"/>
                    <a:pt x="61" y="441"/>
                  </a:cubicBezTo>
                  <a:cubicBezTo>
                    <a:pt x="1" y="532"/>
                    <a:pt x="1" y="654"/>
                    <a:pt x="61" y="714"/>
                  </a:cubicBezTo>
                  <a:cubicBezTo>
                    <a:pt x="365" y="1018"/>
                    <a:pt x="700" y="1170"/>
                    <a:pt x="1064" y="1170"/>
                  </a:cubicBezTo>
                  <a:lnTo>
                    <a:pt x="1125" y="1170"/>
                  </a:lnTo>
                  <a:cubicBezTo>
                    <a:pt x="1946" y="1140"/>
                    <a:pt x="2615" y="350"/>
                    <a:pt x="2645" y="319"/>
                  </a:cubicBezTo>
                  <a:cubicBezTo>
                    <a:pt x="2706" y="228"/>
                    <a:pt x="2706" y="106"/>
                    <a:pt x="2615" y="46"/>
                  </a:cubicBezTo>
                  <a:cubicBezTo>
                    <a:pt x="2569" y="15"/>
                    <a:pt x="2523" y="0"/>
                    <a:pt x="24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7" name="Google Shape;4037;p93"/>
            <p:cNvSpPr/>
            <p:nvPr/>
          </p:nvSpPr>
          <p:spPr>
            <a:xfrm>
              <a:off x="5427870" y="1729470"/>
              <a:ext cx="40131" cy="14487"/>
            </a:xfrm>
            <a:custGeom>
              <a:avLst/>
              <a:gdLst/>
              <a:ahLst/>
              <a:cxnLst/>
              <a:rect l="l" t="t" r="r" b="b"/>
              <a:pathLst>
                <a:path w="2737" h="988" extrusionOk="0">
                  <a:moveTo>
                    <a:pt x="240" y="0"/>
                  </a:moveTo>
                  <a:cubicBezTo>
                    <a:pt x="191" y="0"/>
                    <a:pt x="138" y="15"/>
                    <a:pt x="92" y="46"/>
                  </a:cubicBezTo>
                  <a:cubicBezTo>
                    <a:pt x="31" y="106"/>
                    <a:pt x="1" y="228"/>
                    <a:pt x="92" y="319"/>
                  </a:cubicBezTo>
                  <a:cubicBezTo>
                    <a:pt x="92" y="319"/>
                    <a:pt x="730" y="988"/>
                    <a:pt x="1642" y="988"/>
                  </a:cubicBezTo>
                  <a:cubicBezTo>
                    <a:pt x="1946" y="988"/>
                    <a:pt x="2280" y="927"/>
                    <a:pt x="2615" y="745"/>
                  </a:cubicBezTo>
                  <a:cubicBezTo>
                    <a:pt x="2706" y="714"/>
                    <a:pt x="2736" y="593"/>
                    <a:pt x="2676" y="502"/>
                  </a:cubicBezTo>
                  <a:cubicBezTo>
                    <a:pt x="2653" y="433"/>
                    <a:pt x="2579" y="399"/>
                    <a:pt x="2505" y="399"/>
                  </a:cubicBezTo>
                  <a:cubicBezTo>
                    <a:pt x="2480" y="399"/>
                    <a:pt x="2455" y="403"/>
                    <a:pt x="2432" y="410"/>
                  </a:cubicBezTo>
                  <a:cubicBezTo>
                    <a:pt x="2146" y="561"/>
                    <a:pt x="1876" y="618"/>
                    <a:pt x="1633" y="618"/>
                  </a:cubicBezTo>
                  <a:cubicBezTo>
                    <a:pt x="893" y="618"/>
                    <a:pt x="388" y="91"/>
                    <a:pt x="366" y="46"/>
                  </a:cubicBezTo>
                  <a:cubicBezTo>
                    <a:pt x="335" y="15"/>
                    <a:pt x="290" y="0"/>
                    <a:pt x="2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8" name="Google Shape;4038;p93"/>
            <p:cNvSpPr/>
            <p:nvPr/>
          </p:nvSpPr>
          <p:spPr>
            <a:xfrm>
              <a:off x="5389544" y="1729324"/>
              <a:ext cx="21407" cy="43166"/>
            </a:xfrm>
            <a:custGeom>
              <a:avLst/>
              <a:gdLst/>
              <a:ahLst/>
              <a:cxnLst/>
              <a:rect l="l" t="t" r="r" b="b"/>
              <a:pathLst>
                <a:path w="1460" h="2944" extrusionOk="0">
                  <a:moveTo>
                    <a:pt x="1196" y="1"/>
                  </a:moveTo>
                  <a:cubicBezTo>
                    <a:pt x="1123" y="1"/>
                    <a:pt x="1048" y="51"/>
                    <a:pt x="1004" y="116"/>
                  </a:cubicBezTo>
                  <a:lnTo>
                    <a:pt x="1" y="2244"/>
                  </a:lnTo>
                  <a:lnTo>
                    <a:pt x="1125" y="2913"/>
                  </a:lnTo>
                  <a:cubicBezTo>
                    <a:pt x="1156" y="2943"/>
                    <a:pt x="1217" y="2943"/>
                    <a:pt x="1247" y="2943"/>
                  </a:cubicBezTo>
                  <a:cubicBezTo>
                    <a:pt x="1308" y="2943"/>
                    <a:pt x="1369" y="2913"/>
                    <a:pt x="1399" y="2852"/>
                  </a:cubicBezTo>
                  <a:cubicBezTo>
                    <a:pt x="1460" y="2761"/>
                    <a:pt x="1429" y="2639"/>
                    <a:pt x="1338" y="2609"/>
                  </a:cubicBezTo>
                  <a:lnTo>
                    <a:pt x="518" y="2092"/>
                  </a:lnTo>
                  <a:lnTo>
                    <a:pt x="1369" y="268"/>
                  </a:lnTo>
                  <a:cubicBezTo>
                    <a:pt x="1399" y="177"/>
                    <a:pt x="1369" y="56"/>
                    <a:pt x="1277" y="25"/>
                  </a:cubicBezTo>
                  <a:cubicBezTo>
                    <a:pt x="1252" y="8"/>
                    <a:pt x="1224" y="1"/>
                    <a:pt x="11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9" name="Google Shape;4039;p93"/>
            <p:cNvSpPr/>
            <p:nvPr/>
          </p:nvSpPr>
          <p:spPr>
            <a:xfrm>
              <a:off x="5463966" y="1765333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818" y="0"/>
                  </a:moveTo>
                  <a:cubicBezTo>
                    <a:pt x="1800" y="0"/>
                    <a:pt x="1782" y="0"/>
                    <a:pt x="1764" y="1"/>
                  </a:cubicBezTo>
                  <a:cubicBezTo>
                    <a:pt x="791" y="1"/>
                    <a:pt x="1" y="791"/>
                    <a:pt x="31" y="1764"/>
                  </a:cubicBezTo>
                  <a:cubicBezTo>
                    <a:pt x="31" y="2736"/>
                    <a:pt x="822" y="3496"/>
                    <a:pt x="1794" y="3496"/>
                  </a:cubicBezTo>
                  <a:cubicBezTo>
                    <a:pt x="2767" y="3496"/>
                    <a:pt x="3527" y="2706"/>
                    <a:pt x="3527" y="1733"/>
                  </a:cubicBezTo>
                  <a:cubicBezTo>
                    <a:pt x="3527" y="779"/>
                    <a:pt x="2766" y="0"/>
                    <a:pt x="18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0" name="Google Shape;4040;p93"/>
            <p:cNvSpPr/>
            <p:nvPr/>
          </p:nvSpPr>
          <p:spPr>
            <a:xfrm>
              <a:off x="5295519" y="1765333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787" y="0"/>
                  </a:moveTo>
                  <a:cubicBezTo>
                    <a:pt x="1769" y="0"/>
                    <a:pt x="1751" y="0"/>
                    <a:pt x="1733" y="1"/>
                  </a:cubicBezTo>
                  <a:cubicBezTo>
                    <a:pt x="760" y="1"/>
                    <a:pt x="0" y="791"/>
                    <a:pt x="0" y="1764"/>
                  </a:cubicBezTo>
                  <a:cubicBezTo>
                    <a:pt x="0" y="2736"/>
                    <a:pt x="791" y="3496"/>
                    <a:pt x="1763" y="3496"/>
                  </a:cubicBezTo>
                  <a:cubicBezTo>
                    <a:pt x="2736" y="3496"/>
                    <a:pt x="3526" y="2706"/>
                    <a:pt x="3496" y="1733"/>
                  </a:cubicBezTo>
                  <a:cubicBezTo>
                    <a:pt x="3496" y="779"/>
                    <a:pt x="2735" y="0"/>
                    <a:pt x="1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1" name="Google Shape;4041;p93"/>
            <p:cNvSpPr/>
            <p:nvPr/>
          </p:nvSpPr>
          <p:spPr>
            <a:xfrm>
              <a:off x="5325238" y="1692757"/>
              <a:ext cx="45498" cy="22082"/>
            </a:xfrm>
            <a:custGeom>
              <a:avLst/>
              <a:gdLst/>
              <a:ahLst/>
              <a:cxnLst/>
              <a:rect l="l" t="t" r="r" b="b"/>
              <a:pathLst>
                <a:path w="3103" h="1506" extrusionOk="0">
                  <a:moveTo>
                    <a:pt x="2054" y="1"/>
                  </a:moveTo>
                  <a:cubicBezTo>
                    <a:pt x="1171" y="1"/>
                    <a:pt x="1" y="486"/>
                    <a:pt x="223" y="1091"/>
                  </a:cubicBezTo>
                  <a:cubicBezTo>
                    <a:pt x="340" y="1385"/>
                    <a:pt x="690" y="1505"/>
                    <a:pt x="1101" y="1505"/>
                  </a:cubicBezTo>
                  <a:cubicBezTo>
                    <a:pt x="1965" y="1505"/>
                    <a:pt x="3102" y="978"/>
                    <a:pt x="2958" y="422"/>
                  </a:cubicBezTo>
                  <a:cubicBezTo>
                    <a:pt x="2876" y="125"/>
                    <a:pt x="2502" y="1"/>
                    <a:pt x="20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2" name="Google Shape;4042;p93"/>
            <p:cNvSpPr/>
            <p:nvPr/>
          </p:nvSpPr>
          <p:spPr>
            <a:xfrm>
              <a:off x="5436945" y="1692772"/>
              <a:ext cx="45395" cy="21847"/>
            </a:xfrm>
            <a:custGeom>
              <a:avLst/>
              <a:gdLst/>
              <a:ahLst/>
              <a:cxnLst/>
              <a:rect l="l" t="t" r="r" b="b"/>
              <a:pathLst>
                <a:path w="3096" h="1490" extrusionOk="0">
                  <a:moveTo>
                    <a:pt x="1081" y="0"/>
                  </a:moveTo>
                  <a:cubicBezTo>
                    <a:pt x="611" y="0"/>
                    <a:pt x="216" y="133"/>
                    <a:pt x="142" y="451"/>
                  </a:cubicBezTo>
                  <a:cubicBezTo>
                    <a:pt x="0" y="997"/>
                    <a:pt x="1109" y="1489"/>
                    <a:pt x="1966" y="1489"/>
                  </a:cubicBezTo>
                  <a:cubicBezTo>
                    <a:pt x="2398" y="1489"/>
                    <a:pt x="2765" y="1365"/>
                    <a:pt x="2877" y="1059"/>
                  </a:cubicBezTo>
                  <a:cubicBezTo>
                    <a:pt x="3095" y="465"/>
                    <a:pt x="1959" y="0"/>
                    <a:pt x="10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3" name="Google Shape;4043;p93"/>
            <p:cNvSpPr/>
            <p:nvPr/>
          </p:nvSpPr>
          <p:spPr>
            <a:xfrm>
              <a:off x="5351673" y="1890119"/>
              <a:ext cx="98063" cy="86582"/>
            </a:xfrm>
            <a:custGeom>
              <a:avLst/>
              <a:gdLst/>
              <a:ahLst/>
              <a:cxnLst/>
              <a:rect l="l" t="t" r="r" b="b"/>
              <a:pathLst>
                <a:path w="6688" h="5905" extrusionOk="0">
                  <a:moveTo>
                    <a:pt x="0" y="1"/>
                  </a:moveTo>
                  <a:lnTo>
                    <a:pt x="0" y="3952"/>
                  </a:lnTo>
                  <a:cubicBezTo>
                    <a:pt x="0" y="3952"/>
                    <a:pt x="1459" y="5715"/>
                    <a:pt x="3465" y="5897"/>
                  </a:cubicBezTo>
                  <a:cubicBezTo>
                    <a:pt x="3532" y="5902"/>
                    <a:pt x="3597" y="5905"/>
                    <a:pt x="3662" y="5905"/>
                  </a:cubicBezTo>
                  <a:cubicBezTo>
                    <a:pt x="5551" y="5905"/>
                    <a:pt x="6687" y="3830"/>
                    <a:pt x="6687" y="3830"/>
                  </a:cubicBezTo>
                  <a:lnTo>
                    <a:pt x="6262" y="1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4" name="Google Shape;4044;p93"/>
            <p:cNvSpPr/>
            <p:nvPr/>
          </p:nvSpPr>
          <p:spPr>
            <a:xfrm>
              <a:off x="4994252" y="2685607"/>
              <a:ext cx="175173" cy="167607"/>
            </a:xfrm>
            <a:custGeom>
              <a:avLst/>
              <a:gdLst/>
              <a:ahLst/>
              <a:cxnLst/>
              <a:rect l="l" t="t" r="r" b="b"/>
              <a:pathLst>
                <a:path w="11947" h="11431" extrusionOk="0">
                  <a:moveTo>
                    <a:pt x="5290" y="1"/>
                  </a:moveTo>
                  <a:cubicBezTo>
                    <a:pt x="5290" y="1"/>
                    <a:pt x="5259" y="548"/>
                    <a:pt x="5138" y="1338"/>
                  </a:cubicBezTo>
                  <a:cubicBezTo>
                    <a:pt x="4955" y="2706"/>
                    <a:pt x="4469" y="4712"/>
                    <a:pt x="3314" y="5350"/>
                  </a:cubicBezTo>
                  <a:cubicBezTo>
                    <a:pt x="913" y="6718"/>
                    <a:pt x="1" y="7508"/>
                    <a:pt x="578" y="7934"/>
                  </a:cubicBezTo>
                  <a:cubicBezTo>
                    <a:pt x="664" y="7993"/>
                    <a:pt x="790" y="8018"/>
                    <a:pt x="942" y="8018"/>
                  </a:cubicBezTo>
                  <a:cubicBezTo>
                    <a:pt x="1812" y="8018"/>
                    <a:pt x="3545" y="7195"/>
                    <a:pt x="3648" y="7144"/>
                  </a:cubicBezTo>
                  <a:lnTo>
                    <a:pt x="3648" y="7144"/>
                  </a:lnTo>
                  <a:cubicBezTo>
                    <a:pt x="3557" y="7235"/>
                    <a:pt x="1551" y="8967"/>
                    <a:pt x="2220" y="9788"/>
                  </a:cubicBezTo>
                  <a:cubicBezTo>
                    <a:pt x="2311" y="9905"/>
                    <a:pt x="2444" y="9955"/>
                    <a:pt x="2604" y="9955"/>
                  </a:cubicBezTo>
                  <a:cubicBezTo>
                    <a:pt x="3619" y="9955"/>
                    <a:pt x="5762" y="7948"/>
                    <a:pt x="5867" y="7843"/>
                  </a:cubicBezTo>
                  <a:lnTo>
                    <a:pt x="5867" y="7843"/>
                  </a:lnTo>
                  <a:cubicBezTo>
                    <a:pt x="5777" y="7993"/>
                    <a:pt x="3894" y="11430"/>
                    <a:pt x="5076" y="11430"/>
                  </a:cubicBezTo>
                  <a:cubicBezTo>
                    <a:pt x="5086" y="11430"/>
                    <a:pt x="5097" y="11430"/>
                    <a:pt x="5107" y="11429"/>
                  </a:cubicBezTo>
                  <a:cubicBezTo>
                    <a:pt x="6384" y="11338"/>
                    <a:pt x="8208" y="7995"/>
                    <a:pt x="8208" y="7995"/>
                  </a:cubicBezTo>
                  <a:cubicBezTo>
                    <a:pt x="8208" y="7995"/>
                    <a:pt x="8451" y="8208"/>
                    <a:pt x="8816" y="8481"/>
                  </a:cubicBezTo>
                  <a:cubicBezTo>
                    <a:pt x="9520" y="9034"/>
                    <a:pt x="10702" y="9879"/>
                    <a:pt x="11262" y="9879"/>
                  </a:cubicBezTo>
                  <a:cubicBezTo>
                    <a:pt x="11379" y="9879"/>
                    <a:pt x="11468" y="9842"/>
                    <a:pt x="11521" y="9758"/>
                  </a:cubicBezTo>
                  <a:cubicBezTo>
                    <a:pt x="11946" y="9059"/>
                    <a:pt x="10822" y="5928"/>
                    <a:pt x="10822" y="5928"/>
                  </a:cubicBezTo>
                  <a:cubicBezTo>
                    <a:pt x="10852" y="4682"/>
                    <a:pt x="11004" y="3253"/>
                    <a:pt x="11126" y="2159"/>
                  </a:cubicBezTo>
                  <a:cubicBezTo>
                    <a:pt x="11247" y="1125"/>
                    <a:pt x="11369" y="426"/>
                    <a:pt x="11369" y="426"/>
                  </a:cubicBezTo>
                  <a:lnTo>
                    <a:pt x="9059" y="244"/>
                  </a:lnTo>
                  <a:lnTo>
                    <a:pt x="5290" y="1"/>
                  </a:lnTo>
                  <a:close/>
                </a:path>
              </a:pathLst>
            </a:custGeom>
            <a:solidFill>
              <a:srgbClr val="CB7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5" name="Google Shape;4045;p93"/>
            <p:cNvSpPr/>
            <p:nvPr/>
          </p:nvSpPr>
          <p:spPr>
            <a:xfrm>
              <a:off x="5612371" y="2678041"/>
              <a:ext cx="192108" cy="166698"/>
            </a:xfrm>
            <a:custGeom>
              <a:avLst/>
              <a:gdLst/>
              <a:ahLst/>
              <a:cxnLst/>
              <a:rect l="l" t="t" r="r" b="b"/>
              <a:pathLst>
                <a:path w="13102" h="11369" extrusionOk="0">
                  <a:moveTo>
                    <a:pt x="7083" y="0"/>
                  </a:moveTo>
                  <a:lnTo>
                    <a:pt x="5411" y="91"/>
                  </a:lnTo>
                  <a:lnTo>
                    <a:pt x="1429" y="304"/>
                  </a:lnTo>
                  <a:cubicBezTo>
                    <a:pt x="1429" y="304"/>
                    <a:pt x="1642" y="1398"/>
                    <a:pt x="1764" y="2675"/>
                  </a:cubicBezTo>
                  <a:cubicBezTo>
                    <a:pt x="1855" y="3921"/>
                    <a:pt x="1855" y="5350"/>
                    <a:pt x="1399" y="6110"/>
                  </a:cubicBezTo>
                  <a:cubicBezTo>
                    <a:pt x="1399" y="6110"/>
                    <a:pt x="1" y="8815"/>
                    <a:pt x="487" y="9453"/>
                  </a:cubicBezTo>
                  <a:cubicBezTo>
                    <a:pt x="565" y="9549"/>
                    <a:pt x="722" y="9590"/>
                    <a:pt x="933" y="9590"/>
                  </a:cubicBezTo>
                  <a:cubicBezTo>
                    <a:pt x="2116" y="9590"/>
                    <a:pt x="4986" y="8298"/>
                    <a:pt x="4986" y="8298"/>
                  </a:cubicBezTo>
                  <a:cubicBezTo>
                    <a:pt x="4986" y="8298"/>
                    <a:pt x="5259" y="8693"/>
                    <a:pt x="5685" y="9210"/>
                  </a:cubicBezTo>
                  <a:cubicBezTo>
                    <a:pt x="6406" y="10111"/>
                    <a:pt x="7572" y="11369"/>
                    <a:pt x="8391" y="11369"/>
                  </a:cubicBezTo>
                  <a:cubicBezTo>
                    <a:pt x="8401" y="11369"/>
                    <a:pt x="8411" y="11368"/>
                    <a:pt x="8420" y="11368"/>
                  </a:cubicBezTo>
                  <a:cubicBezTo>
                    <a:pt x="9697" y="11307"/>
                    <a:pt x="7296" y="7873"/>
                    <a:pt x="7296" y="7872"/>
                  </a:cubicBezTo>
                  <a:lnTo>
                    <a:pt x="7296" y="7872"/>
                  </a:lnTo>
                  <a:cubicBezTo>
                    <a:pt x="7296" y="7873"/>
                    <a:pt x="9620" y="9654"/>
                    <a:pt x="10706" y="9654"/>
                  </a:cubicBezTo>
                  <a:cubicBezTo>
                    <a:pt x="10905" y="9654"/>
                    <a:pt x="11062" y="9594"/>
                    <a:pt x="11156" y="9453"/>
                  </a:cubicBezTo>
                  <a:cubicBezTo>
                    <a:pt x="11733" y="8572"/>
                    <a:pt x="9545" y="7052"/>
                    <a:pt x="9423" y="6991"/>
                  </a:cubicBezTo>
                  <a:lnTo>
                    <a:pt x="9423" y="6991"/>
                  </a:lnTo>
                  <a:cubicBezTo>
                    <a:pt x="9519" y="7015"/>
                    <a:pt x="11074" y="7563"/>
                    <a:pt x="11989" y="7563"/>
                  </a:cubicBezTo>
                  <a:cubicBezTo>
                    <a:pt x="12240" y="7563"/>
                    <a:pt x="12443" y="7521"/>
                    <a:pt x="12554" y="7417"/>
                  </a:cubicBezTo>
                  <a:cubicBezTo>
                    <a:pt x="13101" y="6930"/>
                    <a:pt x="12098" y="6262"/>
                    <a:pt x="9575" y="5167"/>
                  </a:cubicBezTo>
                  <a:cubicBezTo>
                    <a:pt x="8542" y="4681"/>
                    <a:pt x="7873" y="3161"/>
                    <a:pt x="7508" y="1885"/>
                  </a:cubicBezTo>
                  <a:cubicBezTo>
                    <a:pt x="7204" y="881"/>
                    <a:pt x="7083" y="0"/>
                    <a:pt x="7083" y="0"/>
                  </a:cubicBezTo>
                  <a:close/>
                </a:path>
              </a:pathLst>
            </a:custGeom>
            <a:solidFill>
              <a:srgbClr val="CB75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6" name="Google Shape;4046;p93"/>
            <p:cNvSpPr/>
            <p:nvPr/>
          </p:nvSpPr>
          <p:spPr>
            <a:xfrm>
              <a:off x="5052635" y="2022031"/>
              <a:ext cx="154660" cy="695266"/>
            </a:xfrm>
            <a:custGeom>
              <a:avLst/>
              <a:gdLst/>
              <a:ahLst/>
              <a:cxnLst/>
              <a:rect l="l" t="t" r="r" b="b"/>
              <a:pathLst>
                <a:path w="10548" h="47418" extrusionOk="0">
                  <a:moveTo>
                    <a:pt x="10457" y="1"/>
                  </a:moveTo>
                  <a:cubicBezTo>
                    <a:pt x="8481" y="1095"/>
                    <a:pt x="6566" y="3952"/>
                    <a:pt x="4894" y="8876"/>
                  </a:cubicBezTo>
                  <a:cubicBezTo>
                    <a:pt x="2584" y="15776"/>
                    <a:pt x="791" y="26718"/>
                    <a:pt x="122" y="42615"/>
                  </a:cubicBezTo>
                  <a:cubicBezTo>
                    <a:pt x="61" y="43770"/>
                    <a:pt x="31" y="44956"/>
                    <a:pt x="1" y="46172"/>
                  </a:cubicBezTo>
                  <a:cubicBezTo>
                    <a:pt x="365" y="46324"/>
                    <a:pt x="761" y="46476"/>
                    <a:pt x="1156" y="46597"/>
                  </a:cubicBezTo>
                  <a:cubicBezTo>
                    <a:pt x="2523" y="46992"/>
                    <a:pt x="3830" y="47235"/>
                    <a:pt x="5016" y="47327"/>
                  </a:cubicBezTo>
                  <a:cubicBezTo>
                    <a:pt x="5806" y="47387"/>
                    <a:pt x="6505" y="47418"/>
                    <a:pt x="7144" y="47418"/>
                  </a:cubicBezTo>
                  <a:cubicBezTo>
                    <a:pt x="8907" y="47387"/>
                    <a:pt x="10062" y="47175"/>
                    <a:pt x="10062" y="47175"/>
                  </a:cubicBezTo>
                  <a:cubicBezTo>
                    <a:pt x="10062" y="47175"/>
                    <a:pt x="10092" y="46080"/>
                    <a:pt x="10122" y="44166"/>
                  </a:cubicBezTo>
                  <a:cubicBezTo>
                    <a:pt x="10183" y="41308"/>
                    <a:pt x="10305" y="36536"/>
                    <a:pt x="10366" y="30822"/>
                  </a:cubicBezTo>
                  <a:cubicBezTo>
                    <a:pt x="10457" y="25199"/>
                    <a:pt x="10518" y="18603"/>
                    <a:pt x="10548" y="11946"/>
                  </a:cubicBezTo>
                  <a:cubicBezTo>
                    <a:pt x="10548" y="7934"/>
                    <a:pt x="10518" y="3891"/>
                    <a:pt x="104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7" name="Google Shape;4047;p93"/>
            <p:cNvSpPr/>
            <p:nvPr/>
          </p:nvSpPr>
          <p:spPr>
            <a:xfrm>
              <a:off x="5591875" y="2025593"/>
              <a:ext cx="149308" cy="691703"/>
            </a:xfrm>
            <a:custGeom>
              <a:avLst/>
              <a:gdLst/>
              <a:ahLst/>
              <a:cxnLst/>
              <a:rect l="l" t="t" r="r" b="b"/>
              <a:pathLst>
                <a:path w="10183" h="47175" extrusionOk="0">
                  <a:moveTo>
                    <a:pt x="122" y="1"/>
                  </a:moveTo>
                  <a:cubicBezTo>
                    <a:pt x="61" y="4104"/>
                    <a:pt x="31" y="8360"/>
                    <a:pt x="31" y="12554"/>
                  </a:cubicBezTo>
                  <a:cubicBezTo>
                    <a:pt x="0" y="18481"/>
                    <a:pt x="0" y="24317"/>
                    <a:pt x="0" y="29424"/>
                  </a:cubicBezTo>
                  <a:cubicBezTo>
                    <a:pt x="31" y="35746"/>
                    <a:pt x="61" y="41005"/>
                    <a:pt x="92" y="44044"/>
                  </a:cubicBezTo>
                  <a:cubicBezTo>
                    <a:pt x="122" y="45898"/>
                    <a:pt x="122" y="46932"/>
                    <a:pt x="122" y="46932"/>
                  </a:cubicBezTo>
                  <a:cubicBezTo>
                    <a:pt x="122" y="46932"/>
                    <a:pt x="548" y="46992"/>
                    <a:pt x="1307" y="47084"/>
                  </a:cubicBezTo>
                  <a:cubicBezTo>
                    <a:pt x="1794" y="47114"/>
                    <a:pt x="2432" y="47175"/>
                    <a:pt x="3162" y="47175"/>
                  </a:cubicBezTo>
                  <a:cubicBezTo>
                    <a:pt x="4225" y="47175"/>
                    <a:pt x="5502" y="47114"/>
                    <a:pt x="6870" y="46871"/>
                  </a:cubicBezTo>
                  <a:cubicBezTo>
                    <a:pt x="7539" y="46749"/>
                    <a:pt x="8207" y="46597"/>
                    <a:pt x="8906" y="46385"/>
                  </a:cubicBezTo>
                  <a:cubicBezTo>
                    <a:pt x="9332" y="46263"/>
                    <a:pt x="9757" y="46111"/>
                    <a:pt x="10183" y="45929"/>
                  </a:cubicBezTo>
                  <a:cubicBezTo>
                    <a:pt x="10153" y="44804"/>
                    <a:pt x="10122" y="43679"/>
                    <a:pt x="10092" y="42585"/>
                  </a:cubicBezTo>
                  <a:cubicBezTo>
                    <a:pt x="9484" y="27630"/>
                    <a:pt x="7994" y="17083"/>
                    <a:pt x="5988" y="10183"/>
                  </a:cubicBezTo>
                  <a:cubicBezTo>
                    <a:pt x="4317" y="4530"/>
                    <a:pt x="2341" y="1308"/>
                    <a:pt x="213" y="62"/>
                  </a:cubicBezTo>
                  <a:cubicBezTo>
                    <a:pt x="183" y="31"/>
                    <a:pt x="152" y="31"/>
                    <a:pt x="1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8" name="Google Shape;4048;p93"/>
            <p:cNvSpPr/>
            <p:nvPr/>
          </p:nvSpPr>
          <p:spPr>
            <a:xfrm>
              <a:off x="5052635" y="2646841"/>
              <a:ext cx="148428" cy="70424"/>
            </a:xfrm>
            <a:custGeom>
              <a:avLst/>
              <a:gdLst/>
              <a:ahLst/>
              <a:cxnLst/>
              <a:rect l="l" t="t" r="r" b="b"/>
              <a:pathLst>
                <a:path w="10123" h="4803" extrusionOk="0">
                  <a:moveTo>
                    <a:pt x="122" y="0"/>
                  </a:moveTo>
                  <a:cubicBezTo>
                    <a:pt x="61" y="1155"/>
                    <a:pt x="31" y="2341"/>
                    <a:pt x="1" y="3557"/>
                  </a:cubicBezTo>
                  <a:cubicBezTo>
                    <a:pt x="365" y="3709"/>
                    <a:pt x="761" y="3861"/>
                    <a:pt x="1156" y="3982"/>
                  </a:cubicBezTo>
                  <a:cubicBezTo>
                    <a:pt x="2523" y="4377"/>
                    <a:pt x="3830" y="4620"/>
                    <a:pt x="5016" y="4712"/>
                  </a:cubicBezTo>
                  <a:cubicBezTo>
                    <a:pt x="5806" y="4772"/>
                    <a:pt x="6505" y="4803"/>
                    <a:pt x="7144" y="4803"/>
                  </a:cubicBezTo>
                  <a:cubicBezTo>
                    <a:pt x="8907" y="4772"/>
                    <a:pt x="10062" y="4560"/>
                    <a:pt x="10062" y="4560"/>
                  </a:cubicBezTo>
                  <a:cubicBezTo>
                    <a:pt x="10062" y="4560"/>
                    <a:pt x="10092" y="3465"/>
                    <a:pt x="10122" y="1551"/>
                  </a:cubicBezTo>
                  <a:cubicBezTo>
                    <a:pt x="9241" y="1490"/>
                    <a:pt x="8359" y="1399"/>
                    <a:pt x="7478" y="1307"/>
                  </a:cubicBezTo>
                  <a:cubicBezTo>
                    <a:pt x="6688" y="1216"/>
                    <a:pt x="5928" y="1125"/>
                    <a:pt x="5137" y="1003"/>
                  </a:cubicBezTo>
                  <a:cubicBezTo>
                    <a:pt x="3435" y="791"/>
                    <a:pt x="1764" y="456"/>
                    <a:pt x="122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9" name="Google Shape;4049;p93"/>
            <p:cNvSpPr/>
            <p:nvPr/>
          </p:nvSpPr>
          <p:spPr>
            <a:xfrm>
              <a:off x="5593209" y="2649964"/>
              <a:ext cx="147974" cy="67301"/>
            </a:xfrm>
            <a:custGeom>
              <a:avLst/>
              <a:gdLst/>
              <a:ahLst/>
              <a:cxnLst/>
              <a:rect l="l" t="t" r="r" b="b"/>
              <a:pathLst>
                <a:path w="10092" h="4590" extrusionOk="0">
                  <a:moveTo>
                    <a:pt x="10001" y="0"/>
                  </a:moveTo>
                  <a:cubicBezTo>
                    <a:pt x="8876" y="243"/>
                    <a:pt x="7782" y="486"/>
                    <a:pt x="6657" y="669"/>
                  </a:cubicBezTo>
                  <a:cubicBezTo>
                    <a:pt x="4894" y="973"/>
                    <a:pt x="3131" y="1186"/>
                    <a:pt x="1368" y="1338"/>
                  </a:cubicBezTo>
                  <a:cubicBezTo>
                    <a:pt x="912" y="1398"/>
                    <a:pt x="457" y="1429"/>
                    <a:pt x="1" y="1459"/>
                  </a:cubicBezTo>
                  <a:cubicBezTo>
                    <a:pt x="31" y="3313"/>
                    <a:pt x="31" y="4347"/>
                    <a:pt x="31" y="4347"/>
                  </a:cubicBezTo>
                  <a:cubicBezTo>
                    <a:pt x="31" y="4347"/>
                    <a:pt x="457" y="4407"/>
                    <a:pt x="1216" y="4499"/>
                  </a:cubicBezTo>
                  <a:cubicBezTo>
                    <a:pt x="1703" y="4529"/>
                    <a:pt x="2341" y="4590"/>
                    <a:pt x="3071" y="4590"/>
                  </a:cubicBezTo>
                  <a:cubicBezTo>
                    <a:pt x="4134" y="4590"/>
                    <a:pt x="5411" y="4529"/>
                    <a:pt x="6779" y="4286"/>
                  </a:cubicBezTo>
                  <a:cubicBezTo>
                    <a:pt x="7448" y="4164"/>
                    <a:pt x="8116" y="4012"/>
                    <a:pt x="8815" y="3800"/>
                  </a:cubicBezTo>
                  <a:cubicBezTo>
                    <a:pt x="9241" y="3678"/>
                    <a:pt x="9666" y="3526"/>
                    <a:pt x="10092" y="3344"/>
                  </a:cubicBezTo>
                  <a:cubicBezTo>
                    <a:pt x="10062" y="2219"/>
                    <a:pt x="10031" y="1094"/>
                    <a:pt x="10001" y="0"/>
                  </a:cubicBezTo>
                  <a:close/>
                </a:path>
              </a:pathLst>
            </a:custGeom>
            <a:solidFill>
              <a:srgbClr val="FF9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0" name="Google Shape;4050;p93"/>
            <p:cNvSpPr/>
            <p:nvPr/>
          </p:nvSpPr>
          <p:spPr>
            <a:xfrm>
              <a:off x="5427430" y="1506025"/>
              <a:ext cx="128810" cy="116684"/>
            </a:xfrm>
            <a:custGeom>
              <a:avLst/>
              <a:gdLst/>
              <a:ahLst/>
              <a:cxnLst/>
              <a:rect l="l" t="t" r="r" b="b"/>
              <a:pathLst>
                <a:path w="8785" h="7958" extrusionOk="0">
                  <a:moveTo>
                    <a:pt x="3761" y="1"/>
                  </a:moveTo>
                  <a:cubicBezTo>
                    <a:pt x="3479" y="1"/>
                    <a:pt x="3197" y="29"/>
                    <a:pt x="2918" y="88"/>
                  </a:cubicBezTo>
                  <a:cubicBezTo>
                    <a:pt x="1611" y="331"/>
                    <a:pt x="274" y="1334"/>
                    <a:pt x="92" y="2702"/>
                  </a:cubicBezTo>
                  <a:cubicBezTo>
                    <a:pt x="0" y="3371"/>
                    <a:pt x="122" y="4039"/>
                    <a:pt x="213" y="4678"/>
                  </a:cubicBezTo>
                  <a:cubicBezTo>
                    <a:pt x="456" y="5954"/>
                    <a:pt x="1034" y="6957"/>
                    <a:pt x="2250" y="7504"/>
                  </a:cubicBezTo>
                  <a:cubicBezTo>
                    <a:pt x="2894" y="7816"/>
                    <a:pt x="3623" y="7957"/>
                    <a:pt x="4350" y="7957"/>
                  </a:cubicBezTo>
                  <a:cubicBezTo>
                    <a:pt x="4686" y="7957"/>
                    <a:pt x="5023" y="7927"/>
                    <a:pt x="5350" y="7869"/>
                  </a:cubicBezTo>
                  <a:cubicBezTo>
                    <a:pt x="6596" y="7656"/>
                    <a:pt x="7842" y="6988"/>
                    <a:pt x="8390" y="5833"/>
                  </a:cubicBezTo>
                  <a:cubicBezTo>
                    <a:pt x="8754" y="5073"/>
                    <a:pt x="8785" y="4130"/>
                    <a:pt x="8481" y="3310"/>
                  </a:cubicBezTo>
                  <a:cubicBezTo>
                    <a:pt x="8207" y="2489"/>
                    <a:pt x="7660" y="1760"/>
                    <a:pt x="6961" y="1212"/>
                  </a:cubicBezTo>
                  <a:cubicBezTo>
                    <a:pt x="6080" y="478"/>
                    <a:pt x="4924" y="1"/>
                    <a:pt x="37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1" name="Google Shape;4051;p93"/>
            <p:cNvSpPr/>
            <p:nvPr/>
          </p:nvSpPr>
          <p:spPr>
            <a:xfrm>
              <a:off x="5367258" y="1782194"/>
              <a:ext cx="66876" cy="28636"/>
            </a:xfrm>
            <a:custGeom>
              <a:avLst/>
              <a:gdLst/>
              <a:ahLst/>
              <a:cxnLst/>
              <a:rect l="l" t="t" r="r" b="b"/>
              <a:pathLst>
                <a:path w="4561" h="1953" extrusionOk="0">
                  <a:moveTo>
                    <a:pt x="2057" y="0"/>
                  </a:moveTo>
                  <a:cubicBezTo>
                    <a:pt x="1069" y="0"/>
                    <a:pt x="132" y="148"/>
                    <a:pt x="31" y="492"/>
                  </a:cubicBezTo>
                  <a:cubicBezTo>
                    <a:pt x="1" y="675"/>
                    <a:pt x="62" y="887"/>
                    <a:pt x="244" y="1100"/>
                  </a:cubicBezTo>
                  <a:cubicBezTo>
                    <a:pt x="655" y="1541"/>
                    <a:pt x="1520" y="1953"/>
                    <a:pt x="2346" y="1953"/>
                  </a:cubicBezTo>
                  <a:cubicBezTo>
                    <a:pt x="2375" y="1953"/>
                    <a:pt x="2404" y="1952"/>
                    <a:pt x="2433" y="1951"/>
                  </a:cubicBezTo>
                  <a:cubicBezTo>
                    <a:pt x="3284" y="1921"/>
                    <a:pt x="4074" y="1495"/>
                    <a:pt x="4378" y="1039"/>
                  </a:cubicBezTo>
                  <a:cubicBezTo>
                    <a:pt x="4500" y="857"/>
                    <a:pt x="4560" y="644"/>
                    <a:pt x="4469" y="492"/>
                  </a:cubicBezTo>
                  <a:cubicBezTo>
                    <a:pt x="4341" y="187"/>
                    <a:pt x="3167" y="0"/>
                    <a:pt x="20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2" name="Google Shape;4052;p93"/>
            <p:cNvSpPr/>
            <p:nvPr/>
          </p:nvSpPr>
          <p:spPr>
            <a:xfrm>
              <a:off x="5367258" y="1782194"/>
              <a:ext cx="66876" cy="16143"/>
            </a:xfrm>
            <a:custGeom>
              <a:avLst/>
              <a:gdLst/>
              <a:ahLst/>
              <a:cxnLst/>
              <a:rect l="l" t="t" r="r" b="b"/>
              <a:pathLst>
                <a:path w="4561" h="1101" extrusionOk="0">
                  <a:moveTo>
                    <a:pt x="2057" y="0"/>
                  </a:moveTo>
                  <a:cubicBezTo>
                    <a:pt x="1069" y="0"/>
                    <a:pt x="132" y="148"/>
                    <a:pt x="31" y="492"/>
                  </a:cubicBezTo>
                  <a:cubicBezTo>
                    <a:pt x="1" y="675"/>
                    <a:pt x="62" y="887"/>
                    <a:pt x="244" y="1100"/>
                  </a:cubicBezTo>
                  <a:cubicBezTo>
                    <a:pt x="523" y="961"/>
                    <a:pt x="1007" y="667"/>
                    <a:pt x="2073" y="667"/>
                  </a:cubicBezTo>
                  <a:cubicBezTo>
                    <a:pt x="2168" y="667"/>
                    <a:pt x="2267" y="670"/>
                    <a:pt x="2372" y="675"/>
                  </a:cubicBezTo>
                  <a:cubicBezTo>
                    <a:pt x="3314" y="735"/>
                    <a:pt x="3952" y="948"/>
                    <a:pt x="4378" y="1039"/>
                  </a:cubicBezTo>
                  <a:cubicBezTo>
                    <a:pt x="4500" y="857"/>
                    <a:pt x="4560" y="644"/>
                    <a:pt x="4469" y="492"/>
                  </a:cubicBezTo>
                  <a:cubicBezTo>
                    <a:pt x="4341" y="187"/>
                    <a:pt x="3167" y="0"/>
                    <a:pt x="20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3" name="Google Shape;4053;p93"/>
            <p:cNvSpPr/>
            <p:nvPr/>
          </p:nvSpPr>
          <p:spPr>
            <a:xfrm>
              <a:off x="5411390" y="1511670"/>
              <a:ext cx="49031" cy="110629"/>
            </a:xfrm>
            <a:custGeom>
              <a:avLst/>
              <a:gdLst/>
              <a:ahLst/>
              <a:cxnLst/>
              <a:rect l="l" t="t" r="r" b="b"/>
              <a:pathLst>
                <a:path w="3344" h="7545" extrusionOk="0">
                  <a:moveTo>
                    <a:pt x="2879" y="1"/>
                  </a:moveTo>
                  <a:cubicBezTo>
                    <a:pt x="2739" y="1"/>
                    <a:pt x="2592" y="29"/>
                    <a:pt x="2462" y="68"/>
                  </a:cubicBezTo>
                  <a:cubicBezTo>
                    <a:pt x="1794" y="280"/>
                    <a:pt x="1216" y="736"/>
                    <a:pt x="821" y="1283"/>
                  </a:cubicBezTo>
                  <a:cubicBezTo>
                    <a:pt x="426" y="1831"/>
                    <a:pt x="152" y="2499"/>
                    <a:pt x="61" y="3168"/>
                  </a:cubicBezTo>
                  <a:cubicBezTo>
                    <a:pt x="0" y="3624"/>
                    <a:pt x="0" y="4110"/>
                    <a:pt x="91" y="4566"/>
                  </a:cubicBezTo>
                  <a:cubicBezTo>
                    <a:pt x="335" y="5812"/>
                    <a:pt x="1246" y="6846"/>
                    <a:pt x="2280" y="7545"/>
                  </a:cubicBezTo>
                  <a:lnTo>
                    <a:pt x="1945" y="6147"/>
                  </a:lnTo>
                  <a:cubicBezTo>
                    <a:pt x="1216" y="5569"/>
                    <a:pt x="730" y="4718"/>
                    <a:pt x="608" y="3806"/>
                  </a:cubicBezTo>
                  <a:cubicBezTo>
                    <a:pt x="456" y="2925"/>
                    <a:pt x="699" y="1952"/>
                    <a:pt x="1246" y="1223"/>
                  </a:cubicBezTo>
                  <a:cubicBezTo>
                    <a:pt x="1490" y="888"/>
                    <a:pt x="1794" y="584"/>
                    <a:pt x="2158" y="402"/>
                  </a:cubicBezTo>
                  <a:cubicBezTo>
                    <a:pt x="2447" y="258"/>
                    <a:pt x="2774" y="170"/>
                    <a:pt x="3093" y="170"/>
                  </a:cubicBezTo>
                  <a:cubicBezTo>
                    <a:pt x="3177" y="170"/>
                    <a:pt x="3261" y="176"/>
                    <a:pt x="3344" y="189"/>
                  </a:cubicBezTo>
                  <a:cubicBezTo>
                    <a:pt x="3239" y="50"/>
                    <a:pt x="3066" y="1"/>
                    <a:pt x="28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4" name="Google Shape;4054;p93"/>
            <p:cNvSpPr/>
            <p:nvPr/>
          </p:nvSpPr>
          <p:spPr>
            <a:xfrm>
              <a:off x="5480021" y="1563910"/>
              <a:ext cx="73547" cy="75893"/>
            </a:xfrm>
            <a:custGeom>
              <a:avLst/>
              <a:gdLst/>
              <a:ahLst/>
              <a:cxnLst/>
              <a:rect l="l" t="t" r="r" b="b"/>
              <a:pathLst>
                <a:path w="5016" h="5176" extrusionOk="0">
                  <a:moveTo>
                    <a:pt x="3891" y="0"/>
                  </a:moveTo>
                  <a:cubicBezTo>
                    <a:pt x="4225" y="517"/>
                    <a:pt x="4438" y="1094"/>
                    <a:pt x="4529" y="1702"/>
                  </a:cubicBezTo>
                  <a:cubicBezTo>
                    <a:pt x="4590" y="2067"/>
                    <a:pt x="4590" y="2432"/>
                    <a:pt x="4468" y="2796"/>
                  </a:cubicBezTo>
                  <a:cubicBezTo>
                    <a:pt x="4347" y="3283"/>
                    <a:pt x="3982" y="3678"/>
                    <a:pt x="3587" y="3982"/>
                  </a:cubicBezTo>
                  <a:cubicBezTo>
                    <a:pt x="3344" y="4195"/>
                    <a:pt x="3040" y="4347"/>
                    <a:pt x="2736" y="4438"/>
                  </a:cubicBezTo>
                  <a:cubicBezTo>
                    <a:pt x="2508" y="4506"/>
                    <a:pt x="2263" y="4540"/>
                    <a:pt x="2013" y="4540"/>
                  </a:cubicBezTo>
                  <a:cubicBezTo>
                    <a:pt x="1930" y="4540"/>
                    <a:pt x="1847" y="4537"/>
                    <a:pt x="1763" y="4529"/>
                  </a:cubicBezTo>
                  <a:cubicBezTo>
                    <a:pt x="1155" y="4499"/>
                    <a:pt x="578" y="4347"/>
                    <a:pt x="0" y="4073"/>
                  </a:cubicBezTo>
                  <a:lnTo>
                    <a:pt x="0" y="4073"/>
                  </a:lnTo>
                  <a:lnTo>
                    <a:pt x="122" y="4924"/>
                  </a:lnTo>
                  <a:cubicBezTo>
                    <a:pt x="604" y="5085"/>
                    <a:pt x="1121" y="5175"/>
                    <a:pt x="1633" y="5175"/>
                  </a:cubicBezTo>
                  <a:cubicBezTo>
                    <a:pt x="2186" y="5175"/>
                    <a:pt x="2733" y="5070"/>
                    <a:pt x="3222" y="4833"/>
                  </a:cubicBezTo>
                  <a:cubicBezTo>
                    <a:pt x="4195" y="4377"/>
                    <a:pt x="4924" y="3435"/>
                    <a:pt x="4985" y="2371"/>
                  </a:cubicBezTo>
                  <a:cubicBezTo>
                    <a:pt x="5015" y="1459"/>
                    <a:pt x="4559" y="578"/>
                    <a:pt x="38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5" name="Google Shape;4055;p93"/>
            <p:cNvSpPr/>
            <p:nvPr/>
          </p:nvSpPr>
          <p:spPr>
            <a:xfrm>
              <a:off x="5445258" y="1583996"/>
              <a:ext cx="56172" cy="30278"/>
            </a:xfrm>
            <a:custGeom>
              <a:avLst/>
              <a:gdLst/>
              <a:ahLst/>
              <a:cxnLst/>
              <a:rect l="l" t="t" r="r" b="b"/>
              <a:pathLst>
                <a:path w="3831" h="2065" extrusionOk="0">
                  <a:moveTo>
                    <a:pt x="1320" y="1"/>
                  </a:moveTo>
                  <a:cubicBezTo>
                    <a:pt x="800" y="1"/>
                    <a:pt x="315" y="136"/>
                    <a:pt x="0" y="393"/>
                  </a:cubicBezTo>
                  <a:cubicBezTo>
                    <a:pt x="0" y="393"/>
                    <a:pt x="2432" y="727"/>
                    <a:pt x="3830" y="2065"/>
                  </a:cubicBezTo>
                  <a:cubicBezTo>
                    <a:pt x="3768" y="646"/>
                    <a:pt x="2459" y="1"/>
                    <a:pt x="1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6" name="Google Shape;4056;p93"/>
            <p:cNvSpPr/>
            <p:nvPr/>
          </p:nvSpPr>
          <p:spPr>
            <a:xfrm>
              <a:off x="3105145" y="1905118"/>
              <a:ext cx="369480" cy="246183"/>
            </a:xfrm>
            <a:custGeom>
              <a:avLst/>
              <a:gdLst/>
              <a:ahLst/>
              <a:cxnLst/>
              <a:rect l="l" t="t" r="r" b="b"/>
              <a:pathLst>
                <a:path w="25199" h="16790" extrusionOk="0">
                  <a:moveTo>
                    <a:pt x="7708" y="0"/>
                  </a:moveTo>
                  <a:cubicBezTo>
                    <a:pt x="6268" y="0"/>
                    <a:pt x="6687" y="1956"/>
                    <a:pt x="6687" y="1956"/>
                  </a:cubicBezTo>
                  <a:cubicBezTo>
                    <a:pt x="6687" y="1956"/>
                    <a:pt x="5146" y="1271"/>
                    <a:pt x="3449" y="1271"/>
                  </a:cubicBezTo>
                  <a:cubicBezTo>
                    <a:pt x="3001" y="1271"/>
                    <a:pt x="2542" y="1319"/>
                    <a:pt x="2098" y="1440"/>
                  </a:cubicBezTo>
                  <a:cubicBezTo>
                    <a:pt x="0" y="2048"/>
                    <a:pt x="3283" y="4084"/>
                    <a:pt x="3283" y="4084"/>
                  </a:cubicBezTo>
                  <a:cubicBezTo>
                    <a:pt x="3283" y="4084"/>
                    <a:pt x="1307" y="4175"/>
                    <a:pt x="791" y="5270"/>
                  </a:cubicBezTo>
                  <a:cubicBezTo>
                    <a:pt x="244" y="6394"/>
                    <a:pt x="2614" y="6637"/>
                    <a:pt x="2614" y="6637"/>
                  </a:cubicBezTo>
                  <a:cubicBezTo>
                    <a:pt x="2614" y="6637"/>
                    <a:pt x="456" y="9191"/>
                    <a:pt x="1307" y="9798"/>
                  </a:cubicBezTo>
                  <a:cubicBezTo>
                    <a:pt x="2158" y="10406"/>
                    <a:pt x="3982" y="10528"/>
                    <a:pt x="3982" y="10528"/>
                  </a:cubicBezTo>
                  <a:lnTo>
                    <a:pt x="3982" y="16334"/>
                  </a:lnTo>
                  <a:lnTo>
                    <a:pt x="22037" y="16789"/>
                  </a:lnTo>
                  <a:lnTo>
                    <a:pt x="23679" y="9616"/>
                  </a:lnTo>
                  <a:cubicBezTo>
                    <a:pt x="23679" y="9616"/>
                    <a:pt x="23759" y="9649"/>
                    <a:pt x="23881" y="9649"/>
                  </a:cubicBezTo>
                  <a:cubicBezTo>
                    <a:pt x="24112" y="9649"/>
                    <a:pt x="24495" y="9532"/>
                    <a:pt x="24773" y="8856"/>
                  </a:cubicBezTo>
                  <a:cubicBezTo>
                    <a:pt x="25198" y="7823"/>
                    <a:pt x="22797" y="6212"/>
                    <a:pt x="22797" y="6212"/>
                  </a:cubicBezTo>
                  <a:lnTo>
                    <a:pt x="22797" y="6212"/>
                  </a:lnTo>
                  <a:cubicBezTo>
                    <a:pt x="22797" y="6212"/>
                    <a:pt x="23067" y="6245"/>
                    <a:pt x="23419" y="6245"/>
                  </a:cubicBezTo>
                  <a:cubicBezTo>
                    <a:pt x="24085" y="6245"/>
                    <a:pt x="25046" y="6128"/>
                    <a:pt x="25046" y="5452"/>
                  </a:cubicBezTo>
                  <a:cubicBezTo>
                    <a:pt x="25016" y="4418"/>
                    <a:pt x="22797" y="3750"/>
                    <a:pt x="22797" y="3750"/>
                  </a:cubicBezTo>
                  <a:cubicBezTo>
                    <a:pt x="22797" y="3750"/>
                    <a:pt x="25046" y="2807"/>
                    <a:pt x="24439" y="1956"/>
                  </a:cubicBezTo>
                  <a:cubicBezTo>
                    <a:pt x="24246" y="1673"/>
                    <a:pt x="23642" y="1578"/>
                    <a:pt x="22921" y="1578"/>
                  </a:cubicBezTo>
                  <a:cubicBezTo>
                    <a:pt x="21480" y="1578"/>
                    <a:pt x="19575" y="1956"/>
                    <a:pt x="19575" y="1956"/>
                  </a:cubicBezTo>
                  <a:cubicBezTo>
                    <a:pt x="19575" y="1956"/>
                    <a:pt x="20852" y="1288"/>
                    <a:pt x="19575" y="497"/>
                  </a:cubicBezTo>
                  <a:cubicBezTo>
                    <a:pt x="19332" y="352"/>
                    <a:pt x="18956" y="294"/>
                    <a:pt x="18508" y="294"/>
                  </a:cubicBezTo>
                  <a:cubicBezTo>
                    <a:pt x="16609" y="294"/>
                    <a:pt x="13405" y="1349"/>
                    <a:pt x="13405" y="1349"/>
                  </a:cubicBezTo>
                  <a:cubicBezTo>
                    <a:pt x="13405" y="1349"/>
                    <a:pt x="9575" y="163"/>
                    <a:pt x="7903" y="11"/>
                  </a:cubicBezTo>
                  <a:cubicBezTo>
                    <a:pt x="7835" y="4"/>
                    <a:pt x="7769" y="0"/>
                    <a:pt x="77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7" name="Google Shape;4057;p93"/>
            <p:cNvSpPr/>
            <p:nvPr/>
          </p:nvSpPr>
          <p:spPr>
            <a:xfrm>
              <a:off x="3097125" y="2774735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31" y="1"/>
                  </a:moveTo>
                  <a:cubicBezTo>
                    <a:pt x="0" y="3588"/>
                    <a:pt x="851" y="14104"/>
                    <a:pt x="426" y="34652"/>
                  </a:cubicBezTo>
                  <a:cubicBezTo>
                    <a:pt x="243" y="43345"/>
                    <a:pt x="183" y="74379"/>
                    <a:pt x="183" y="74379"/>
                  </a:cubicBezTo>
                  <a:lnTo>
                    <a:pt x="9210" y="74379"/>
                  </a:lnTo>
                  <a:lnTo>
                    <a:pt x="13314" y="16810"/>
                  </a:lnTo>
                  <a:lnTo>
                    <a:pt x="16809" y="15989"/>
                  </a:lnTo>
                  <a:lnTo>
                    <a:pt x="17660" y="74379"/>
                  </a:lnTo>
                  <a:lnTo>
                    <a:pt x="26627" y="74379"/>
                  </a:lnTo>
                  <a:cubicBezTo>
                    <a:pt x="26627" y="74379"/>
                    <a:pt x="27934" y="19454"/>
                    <a:pt x="28603" y="14256"/>
                  </a:cubicBezTo>
                  <a:cubicBezTo>
                    <a:pt x="29271" y="9028"/>
                    <a:pt x="28116" y="3527"/>
                    <a:pt x="28116" y="3527"/>
                  </a:cubicBezTo>
                  <a:lnTo>
                    <a:pt x="3131" y="1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8" name="Google Shape;4058;p93"/>
            <p:cNvSpPr/>
            <p:nvPr/>
          </p:nvSpPr>
          <p:spPr>
            <a:xfrm>
              <a:off x="3343572" y="2987756"/>
              <a:ext cx="62404" cy="877551"/>
            </a:xfrm>
            <a:custGeom>
              <a:avLst/>
              <a:gdLst/>
              <a:ahLst/>
              <a:cxnLst/>
              <a:rect l="l" t="t" r="r" b="b"/>
              <a:pathLst>
                <a:path w="4256" h="59850" extrusionOk="0">
                  <a:moveTo>
                    <a:pt x="4255" y="1"/>
                  </a:moveTo>
                  <a:lnTo>
                    <a:pt x="0" y="1460"/>
                  </a:lnTo>
                  <a:lnTo>
                    <a:pt x="851" y="59850"/>
                  </a:lnTo>
                  <a:lnTo>
                    <a:pt x="3617" y="59850"/>
                  </a:lnTo>
                  <a:lnTo>
                    <a:pt x="4255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9" name="Google Shape;4059;p93"/>
            <p:cNvSpPr/>
            <p:nvPr/>
          </p:nvSpPr>
          <p:spPr>
            <a:xfrm>
              <a:off x="3199170" y="3021185"/>
              <a:ext cx="93166" cy="844120"/>
            </a:xfrm>
            <a:custGeom>
              <a:avLst/>
              <a:gdLst/>
              <a:ahLst/>
              <a:cxnLst/>
              <a:rect l="l" t="t" r="r" b="b"/>
              <a:pathLst>
                <a:path w="6354" h="57570" extrusionOk="0">
                  <a:moveTo>
                    <a:pt x="6354" y="1"/>
                  </a:moveTo>
                  <a:lnTo>
                    <a:pt x="1" y="57570"/>
                  </a:lnTo>
                  <a:lnTo>
                    <a:pt x="2250" y="57570"/>
                  </a:lnTo>
                  <a:lnTo>
                    <a:pt x="6354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0" name="Google Shape;4060;p93"/>
            <p:cNvSpPr/>
            <p:nvPr/>
          </p:nvSpPr>
          <p:spPr>
            <a:xfrm>
              <a:off x="3344452" y="3865247"/>
              <a:ext cx="278118" cy="133282"/>
            </a:xfrm>
            <a:custGeom>
              <a:avLst/>
              <a:gdLst/>
              <a:ahLst/>
              <a:cxnLst/>
              <a:rect l="l" t="t" r="r" b="b"/>
              <a:pathLst>
                <a:path w="18968" h="9090" extrusionOk="0">
                  <a:moveTo>
                    <a:pt x="791" y="1"/>
                  </a:moveTo>
                  <a:cubicBezTo>
                    <a:pt x="244" y="1460"/>
                    <a:pt x="92" y="4743"/>
                    <a:pt x="31" y="6961"/>
                  </a:cubicBezTo>
                  <a:cubicBezTo>
                    <a:pt x="1" y="8208"/>
                    <a:pt x="31" y="9089"/>
                    <a:pt x="31" y="9089"/>
                  </a:cubicBezTo>
                  <a:lnTo>
                    <a:pt x="18451" y="9089"/>
                  </a:lnTo>
                  <a:cubicBezTo>
                    <a:pt x="18451" y="9089"/>
                    <a:pt x="18968" y="7661"/>
                    <a:pt x="18633" y="6475"/>
                  </a:cubicBezTo>
                  <a:cubicBezTo>
                    <a:pt x="18603" y="6293"/>
                    <a:pt x="18542" y="6141"/>
                    <a:pt x="18451" y="5989"/>
                  </a:cubicBezTo>
                  <a:cubicBezTo>
                    <a:pt x="17813" y="4712"/>
                    <a:pt x="13253" y="4773"/>
                    <a:pt x="12494" y="3831"/>
                  </a:cubicBezTo>
                  <a:cubicBezTo>
                    <a:pt x="11703" y="2888"/>
                    <a:pt x="9758" y="1"/>
                    <a:pt x="97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1" name="Google Shape;4061;p93"/>
            <p:cNvSpPr/>
            <p:nvPr/>
          </p:nvSpPr>
          <p:spPr>
            <a:xfrm>
              <a:off x="3344452" y="3959991"/>
              <a:ext cx="278118" cy="38533"/>
            </a:xfrm>
            <a:custGeom>
              <a:avLst/>
              <a:gdLst/>
              <a:ahLst/>
              <a:cxnLst/>
              <a:rect l="l" t="t" r="r" b="b"/>
              <a:pathLst>
                <a:path w="18968" h="2628" extrusionOk="0">
                  <a:moveTo>
                    <a:pt x="18370" y="1"/>
                  </a:moveTo>
                  <a:cubicBezTo>
                    <a:pt x="17680" y="1"/>
                    <a:pt x="16598" y="242"/>
                    <a:pt x="16171" y="1442"/>
                  </a:cubicBezTo>
                  <a:lnTo>
                    <a:pt x="1095" y="1442"/>
                  </a:lnTo>
                  <a:cubicBezTo>
                    <a:pt x="1095" y="1442"/>
                    <a:pt x="791" y="743"/>
                    <a:pt x="31" y="499"/>
                  </a:cubicBezTo>
                  <a:cubicBezTo>
                    <a:pt x="1" y="1746"/>
                    <a:pt x="31" y="2627"/>
                    <a:pt x="31" y="2627"/>
                  </a:cubicBezTo>
                  <a:lnTo>
                    <a:pt x="18451" y="2627"/>
                  </a:lnTo>
                  <a:cubicBezTo>
                    <a:pt x="18451" y="2627"/>
                    <a:pt x="18968" y="1199"/>
                    <a:pt x="18633" y="13"/>
                  </a:cubicBezTo>
                  <a:cubicBezTo>
                    <a:pt x="18555" y="6"/>
                    <a:pt x="18466" y="1"/>
                    <a:pt x="183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2" name="Google Shape;4062;p93"/>
            <p:cNvSpPr/>
            <p:nvPr/>
          </p:nvSpPr>
          <p:spPr>
            <a:xfrm>
              <a:off x="2998628" y="3865247"/>
              <a:ext cx="233559" cy="133282"/>
            </a:xfrm>
            <a:custGeom>
              <a:avLst/>
              <a:gdLst/>
              <a:ahLst/>
              <a:cxnLst/>
              <a:rect l="l" t="t" r="r" b="b"/>
              <a:pathLst>
                <a:path w="15929" h="9090" extrusionOk="0">
                  <a:moveTo>
                    <a:pt x="6901" y="1"/>
                  </a:moveTo>
                  <a:lnTo>
                    <a:pt x="6323" y="2250"/>
                  </a:lnTo>
                  <a:cubicBezTo>
                    <a:pt x="6323" y="2250"/>
                    <a:pt x="4439" y="4013"/>
                    <a:pt x="2189" y="4864"/>
                  </a:cubicBezTo>
                  <a:cubicBezTo>
                    <a:pt x="1642" y="5077"/>
                    <a:pt x="1217" y="5502"/>
                    <a:pt x="943" y="6050"/>
                  </a:cubicBezTo>
                  <a:cubicBezTo>
                    <a:pt x="1" y="7721"/>
                    <a:pt x="396" y="9089"/>
                    <a:pt x="396" y="9089"/>
                  </a:cubicBezTo>
                  <a:lnTo>
                    <a:pt x="15928" y="9089"/>
                  </a:lnTo>
                  <a:lnTo>
                    <a:pt x="159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3" name="Google Shape;4063;p93"/>
            <p:cNvSpPr/>
            <p:nvPr/>
          </p:nvSpPr>
          <p:spPr>
            <a:xfrm>
              <a:off x="2998628" y="3953730"/>
              <a:ext cx="233559" cy="44794"/>
            </a:xfrm>
            <a:custGeom>
              <a:avLst/>
              <a:gdLst/>
              <a:ahLst/>
              <a:cxnLst/>
              <a:rect l="l" t="t" r="r" b="b"/>
              <a:pathLst>
                <a:path w="15929" h="3055" extrusionOk="0">
                  <a:moveTo>
                    <a:pt x="1483" y="0"/>
                  </a:moveTo>
                  <a:cubicBezTo>
                    <a:pt x="1309" y="0"/>
                    <a:pt x="1129" y="5"/>
                    <a:pt x="943" y="15"/>
                  </a:cubicBezTo>
                  <a:cubicBezTo>
                    <a:pt x="1" y="1686"/>
                    <a:pt x="396" y="3054"/>
                    <a:pt x="396" y="3054"/>
                  </a:cubicBezTo>
                  <a:lnTo>
                    <a:pt x="15928" y="3054"/>
                  </a:lnTo>
                  <a:lnTo>
                    <a:pt x="15928" y="1474"/>
                  </a:lnTo>
                  <a:lnTo>
                    <a:pt x="5928" y="1474"/>
                  </a:lnTo>
                  <a:cubicBezTo>
                    <a:pt x="5928" y="1474"/>
                    <a:pt x="4619" y="0"/>
                    <a:pt x="14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4" name="Google Shape;4064;p93"/>
            <p:cNvSpPr/>
            <p:nvPr/>
          </p:nvSpPr>
          <p:spPr>
            <a:xfrm>
              <a:off x="3177339" y="3900464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59" y="0"/>
                  </a:moveTo>
                  <a:cubicBezTo>
                    <a:pt x="669" y="0"/>
                    <a:pt x="1" y="669"/>
                    <a:pt x="1" y="1459"/>
                  </a:cubicBezTo>
                  <a:cubicBezTo>
                    <a:pt x="1" y="2280"/>
                    <a:pt x="669" y="2948"/>
                    <a:pt x="1459" y="2948"/>
                  </a:cubicBezTo>
                  <a:cubicBezTo>
                    <a:pt x="2280" y="2948"/>
                    <a:pt x="2949" y="2280"/>
                    <a:pt x="2949" y="1459"/>
                  </a:cubicBezTo>
                  <a:cubicBezTo>
                    <a:pt x="2949" y="669"/>
                    <a:pt x="2280" y="0"/>
                    <a:pt x="1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5" name="Google Shape;4065;p93"/>
            <p:cNvSpPr/>
            <p:nvPr/>
          </p:nvSpPr>
          <p:spPr>
            <a:xfrm>
              <a:off x="3384127" y="3900464"/>
              <a:ext cx="43680" cy="43240"/>
            </a:xfrm>
            <a:custGeom>
              <a:avLst/>
              <a:gdLst/>
              <a:ahLst/>
              <a:cxnLst/>
              <a:rect l="l" t="t" r="r" b="b"/>
              <a:pathLst>
                <a:path w="2979" h="2949" extrusionOk="0">
                  <a:moveTo>
                    <a:pt x="1489" y="0"/>
                  </a:moveTo>
                  <a:cubicBezTo>
                    <a:pt x="669" y="0"/>
                    <a:pt x="0" y="669"/>
                    <a:pt x="0" y="1459"/>
                  </a:cubicBezTo>
                  <a:cubicBezTo>
                    <a:pt x="0" y="2280"/>
                    <a:pt x="669" y="2948"/>
                    <a:pt x="1489" y="2948"/>
                  </a:cubicBezTo>
                  <a:cubicBezTo>
                    <a:pt x="2310" y="2948"/>
                    <a:pt x="2979" y="2280"/>
                    <a:pt x="2979" y="1459"/>
                  </a:cubicBezTo>
                  <a:cubicBezTo>
                    <a:pt x="2979" y="669"/>
                    <a:pt x="2310" y="0"/>
                    <a:pt x="14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6" name="Google Shape;4066;p93"/>
            <p:cNvSpPr/>
            <p:nvPr/>
          </p:nvSpPr>
          <p:spPr>
            <a:xfrm>
              <a:off x="3003085" y="2313492"/>
              <a:ext cx="599902" cy="1608828"/>
            </a:xfrm>
            <a:custGeom>
              <a:avLst/>
              <a:gdLst/>
              <a:ahLst/>
              <a:cxnLst/>
              <a:rect l="l" t="t" r="r" b="b"/>
              <a:pathLst>
                <a:path w="40914" h="109724" extrusionOk="0">
                  <a:moveTo>
                    <a:pt x="26810" y="0"/>
                  </a:moveTo>
                  <a:cubicBezTo>
                    <a:pt x="24712" y="593"/>
                    <a:pt x="22440" y="867"/>
                    <a:pt x="20241" y="867"/>
                  </a:cubicBezTo>
                  <a:cubicBezTo>
                    <a:pt x="18041" y="867"/>
                    <a:pt x="15913" y="593"/>
                    <a:pt x="14104" y="92"/>
                  </a:cubicBezTo>
                  <a:cubicBezTo>
                    <a:pt x="12281" y="669"/>
                    <a:pt x="10396" y="1946"/>
                    <a:pt x="8846" y="3283"/>
                  </a:cubicBezTo>
                  <a:cubicBezTo>
                    <a:pt x="7569" y="4408"/>
                    <a:pt x="6505" y="5624"/>
                    <a:pt x="5958" y="6566"/>
                  </a:cubicBezTo>
                  <a:cubicBezTo>
                    <a:pt x="4226" y="9423"/>
                    <a:pt x="3314" y="15137"/>
                    <a:pt x="2828" y="20943"/>
                  </a:cubicBezTo>
                  <a:cubicBezTo>
                    <a:pt x="2736" y="22311"/>
                    <a:pt x="2584" y="24803"/>
                    <a:pt x="2463" y="28025"/>
                  </a:cubicBezTo>
                  <a:cubicBezTo>
                    <a:pt x="1490" y="49667"/>
                    <a:pt x="1" y="105838"/>
                    <a:pt x="1" y="105838"/>
                  </a:cubicBezTo>
                  <a:cubicBezTo>
                    <a:pt x="1" y="105838"/>
                    <a:pt x="6820" y="109723"/>
                    <a:pt x="18554" y="109723"/>
                  </a:cubicBezTo>
                  <a:cubicBezTo>
                    <a:pt x="24736" y="109723"/>
                    <a:pt x="32282" y="108645"/>
                    <a:pt x="40913" y="105352"/>
                  </a:cubicBezTo>
                  <a:cubicBezTo>
                    <a:pt x="40913" y="104166"/>
                    <a:pt x="40913" y="102981"/>
                    <a:pt x="40913" y="101734"/>
                  </a:cubicBezTo>
                  <a:cubicBezTo>
                    <a:pt x="40883" y="76445"/>
                    <a:pt x="40397" y="37357"/>
                    <a:pt x="38269" y="23952"/>
                  </a:cubicBezTo>
                  <a:cubicBezTo>
                    <a:pt x="37296" y="17782"/>
                    <a:pt x="36141" y="11824"/>
                    <a:pt x="35077" y="8450"/>
                  </a:cubicBezTo>
                  <a:cubicBezTo>
                    <a:pt x="34591" y="6931"/>
                    <a:pt x="33649" y="5380"/>
                    <a:pt x="32403" y="4013"/>
                  </a:cubicBezTo>
                  <a:cubicBezTo>
                    <a:pt x="30883" y="2311"/>
                    <a:pt x="28907" y="852"/>
                    <a:pt x="26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7" name="Google Shape;4067;p93"/>
            <p:cNvSpPr/>
            <p:nvPr/>
          </p:nvSpPr>
          <p:spPr>
            <a:xfrm>
              <a:off x="3003085" y="2724387"/>
              <a:ext cx="599902" cy="1197912"/>
            </a:xfrm>
            <a:custGeom>
              <a:avLst/>
              <a:gdLst/>
              <a:ahLst/>
              <a:cxnLst/>
              <a:rect l="l" t="t" r="r" b="b"/>
              <a:pathLst>
                <a:path w="40914" h="81699" extrusionOk="0">
                  <a:moveTo>
                    <a:pt x="2463" y="0"/>
                  </a:moveTo>
                  <a:cubicBezTo>
                    <a:pt x="1490" y="21642"/>
                    <a:pt x="1" y="77813"/>
                    <a:pt x="1" y="77813"/>
                  </a:cubicBezTo>
                  <a:cubicBezTo>
                    <a:pt x="1" y="77813"/>
                    <a:pt x="6820" y="81698"/>
                    <a:pt x="18554" y="81698"/>
                  </a:cubicBezTo>
                  <a:cubicBezTo>
                    <a:pt x="24736" y="81698"/>
                    <a:pt x="32282" y="80620"/>
                    <a:pt x="40913" y="77327"/>
                  </a:cubicBezTo>
                  <a:cubicBezTo>
                    <a:pt x="40913" y="76141"/>
                    <a:pt x="40913" y="74956"/>
                    <a:pt x="40913" y="73709"/>
                  </a:cubicBezTo>
                  <a:cubicBezTo>
                    <a:pt x="38938" y="73649"/>
                    <a:pt x="36962" y="73466"/>
                    <a:pt x="35017" y="73162"/>
                  </a:cubicBezTo>
                  <a:cubicBezTo>
                    <a:pt x="27448" y="71977"/>
                    <a:pt x="19971" y="68694"/>
                    <a:pt x="15138" y="62767"/>
                  </a:cubicBezTo>
                  <a:cubicBezTo>
                    <a:pt x="8542" y="54621"/>
                    <a:pt x="7995" y="43253"/>
                    <a:pt x="8329" y="32797"/>
                  </a:cubicBezTo>
                  <a:cubicBezTo>
                    <a:pt x="8633" y="22311"/>
                    <a:pt x="9393" y="11277"/>
                    <a:pt x="4621" y="1945"/>
                  </a:cubicBezTo>
                  <a:lnTo>
                    <a:pt x="24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8" name="Google Shape;4068;p93"/>
            <p:cNvSpPr/>
            <p:nvPr/>
          </p:nvSpPr>
          <p:spPr>
            <a:xfrm>
              <a:off x="3132768" y="2313492"/>
              <a:ext cx="345419" cy="238002"/>
            </a:xfrm>
            <a:custGeom>
              <a:avLst/>
              <a:gdLst/>
              <a:ahLst/>
              <a:cxnLst/>
              <a:rect l="l" t="t" r="r" b="b"/>
              <a:pathLst>
                <a:path w="23558" h="16232" extrusionOk="0">
                  <a:moveTo>
                    <a:pt x="17965" y="0"/>
                  </a:moveTo>
                  <a:cubicBezTo>
                    <a:pt x="15867" y="593"/>
                    <a:pt x="13595" y="867"/>
                    <a:pt x="11396" y="867"/>
                  </a:cubicBezTo>
                  <a:cubicBezTo>
                    <a:pt x="9196" y="867"/>
                    <a:pt x="7068" y="593"/>
                    <a:pt x="5259" y="92"/>
                  </a:cubicBezTo>
                  <a:cubicBezTo>
                    <a:pt x="3436" y="669"/>
                    <a:pt x="1551" y="1946"/>
                    <a:pt x="1" y="3283"/>
                  </a:cubicBezTo>
                  <a:lnTo>
                    <a:pt x="12068" y="16232"/>
                  </a:lnTo>
                  <a:lnTo>
                    <a:pt x="23558" y="4013"/>
                  </a:lnTo>
                  <a:cubicBezTo>
                    <a:pt x="22038" y="2311"/>
                    <a:pt x="20062" y="852"/>
                    <a:pt x="179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9" name="Google Shape;4069;p93"/>
            <p:cNvSpPr/>
            <p:nvPr/>
          </p:nvSpPr>
          <p:spPr>
            <a:xfrm>
              <a:off x="3209873" y="2300120"/>
              <a:ext cx="186302" cy="68313"/>
            </a:xfrm>
            <a:custGeom>
              <a:avLst/>
              <a:gdLst/>
              <a:ahLst/>
              <a:cxnLst/>
              <a:rect l="l" t="t" r="r" b="b"/>
              <a:pathLst>
                <a:path w="12706" h="4659" extrusionOk="0">
                  <a:moveTo>
                    <a:pt x="6444" y="0"/>
                  </a:moveTo>
                  <a:cubicBezTo>
                    <a:pt x="4239" y="0"/>
                    <a:pt x="1983" y="313"/>
                    <a:pt x="0" y="1004"/>
                  </a:cubicBezTo>
                  <a:cubicBezTo>
                    <a:pt x="1001" y="2475"/>
                    <a:pt x="2998" y="4658"/>
                    <a:pt x="6158" y="4658"/>
                  </a:cubicBezTo>
                  <a:cubicBezTo>
                    <a:pt x="6263" y="4658"/>
                    <a:pt x="6368" y="4656"/>
                    <a:pt x="6475" y="4651"/>
                  </a:cubicBezTo>
                  <a:cubicBezTo>
                    <a:pt x="9818" y="4469"/>
                    <a:pt x="11764" y="2341"/>
                    <a:pt x="12706" y="912"/>
                  </a:cubicBezTo>
                  <a:cubicBezTo>
                    <a:pt x="10907" y="328"/>
                    <a:pt x="8703" y="0"/>
                    <a:pt x="6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0" name="Google Shape;4070;p93"/>
            <p:cNvSpPr/>
            <p:nvPr/>
          </p:nvSpPr>
          <p:spPr>
            <a:xfrm>
              <a:off x="3415312" y="2125997"/>
              <a:ext cx="49163" cy="73151"/>
            </a:xfrm>
            <a:custGeom>
              <a:avLst/>
              <a:gdLst/>
              <a:ahLst/>
              <a:cxnLst/>
              <a:rect l="l" t="t" r="r" b="b"/>
              <a:pathLst>
                <a:path w="3353" h="4989" extrusionOk="0">
                  <a:moveTo>
                    <a:pt x="1329" y="0"/>
                  </a:moveTo>
                  <a:cubicBezTo>
                    <a:pt x="539" y="0"/>
                    <a:pt x="1" y="539"/>
                    <a:pt x="1" y="539"/>
                  </a:cubicBezTo>
                  <a:lnTo>
                    <a:pt x="31" y="4855"/>
                  </a:lnTo>
                  <a:cubicBezTo>
                    <a:pt x="239" y="4947"/>
                    <a:pt x="438" y="4989"/>
                    <a:pt x="627" y="4989"/>
                  </a:cubicBezTo>
                  <a:cubicBezTo>
                    <a:pt x="2502" y="4989"/>
                    <a:pt x="3352" y="843"/>
                    <a:pt x="2220" y="235"/>
                  </a:cubicBezTo>
                  <a:cubicBezTo>
                    <a:pt x="1901" y="64"/>
                    <a:pt x="1600" y="0"/>
                    <a:pt x="13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1" name="Google Shape;4071;p93"/>
            <p:cNvSpPr/>
            <p:nvPr/>
          </p:nvSpPr>
          <p:spPr>
            <a:xfrm>
              <a:off x="3134439" y="2121100"/>
              <a:ext cx="49163" cy="73151"/>
            </a:xfrm>
            <a:custGeom>
              <a:avLst/>
              <a:gdLst/>
              <a:ahLst/>
              <a:cxnLst/>
              <a:rect l="l" t="t" r="r" b="b"/>
              <a:pathLst>
                <a:path w="3353" h="4989" extrusionOk="0">
                  <a:moveTo>
                    <a:pt x="2024" y="0"/>
                  </a:moveTo>
                  <a:cubicBezTo>
                    <a:pt x="1753" y="0"/>
                    <a:pt x="1452" y="64"/>
                    <a:pt x="1133" y="235"/>
                  </a:cubicBezTo>
                  <a:cubicBezTo>
                    <a:pt x="1" y="842"/>
                    <a:pt x="851" y="4988"/>
                    <a:pt x="2726" y="4988"/>
                  </a:cubicBezTo>
                  <a:cubicBezTo>
                    <a:pt x="2914" y="4988"/>
                    <a:pt x="3113" y="4946"/>
                    <a:pt x="3322" y="4855"/>
                  </a:cubicBezTo>
                  <a:lnTo>
                    <a:pt x="3352" y="539"/>
                  </a:lnTo>
                  <a:cubicBezTo>
                    <a:pt x="3352" y="539"/>
                    <a:pt x="2813" y="0"/>
                    <a:pt x="20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2" name="Google Shape;4072;p93"/>
            <p:cNvSpPr/>
            <p:nvPr/>
          </p:nvSpPr>
          <p:spPr>
            <a:xfrm>
              <a:off x="3175755" y="2016239"/>
              <a:ext cx="286388" cy="278734"/>
            </a:xfrm>
            <a:custGeom>
              <a:avLst/>
              <a:gdLst/>
              <a:ahLst/>
              <a:cxnLst/>
              <a:rect l="l" t="t" r="r" b="b"/>
              <a:pathLst>
                <a:path w="19532" h="19010" extrusionOk="0">
                  <a:moveTo>
                    <a:pt x="4030" y="1"/>
                  </a:moveTo>
                  <a:cubicBezTo>
                    <a:pt x="3706" y="1671"/>
                    <a:pt x="2953" y="3820"/>
                    <a:pt x="1219" y="3820"/>
                  </a:cubicBezTo>
                  <a:cubicBezTo>
                    <a:pt x="997" y="3820"/>
                    <a:pt x="759" y="3785"/>
                    <a:pt x="504" y="3709"/>
                  </a:cubicBezTo>
                  <a:cubicBezTo>
                    <a:pt x="230" y="6596"/>
                    <a:pt x="230" y="10031"/>
                    <a:pt x="230" y="10031"/>
                  </a:cubicBezTo>
                  <a:cubicBezTo>
                    <a:pt x="319" y="10894"/>
                    <a:pt x="1" y="19009"/>
                    <a:pt x="9339" y="19009"/>
                  </a:cubicBezTo>
                  <a:cubicBezTo>
                    <a:pt x="9541" y="19009"/>
                    <a:pt x="9746" y="19006"/>
                    <a:pt x="9957" y="18998"/>
                  </a:cubicBezTo>
                  <a:cubicBezTo>
                    <a:pt x="19531" y="18663"/>
                    <a:pt x="16340" y="3283"/>
                    <a:pt x="16340" y="3283"/>
                  </a:cubicBezTo>
                  <a:lnTo>
                    <a:pt x="16340" y="3283"/>
                  </a:lnTo>
                  <a:cubicBezTo>
                    <a:pt x="15837" y="3320"/>
                    <a:pt x="15343" y="3337"/>
                    <a:pt x="14856" y="3337"/>
                  </a:cubicBezTo>
                  <a:cubicBezTo>
                    <a:pt x="10484" y="3337"/>
                    <a:pt x="6765" y="1915"/>
                    <a:pt x="40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3" name="Google Shape;4073;p93"/>
            <p:cNvSpPr/>
            <p:nvPr/>
          </p:nvSpPr>
          <p:spPr>
            <a:xfrm>
              <a:off x="3242847" y="2094225"/>
              <a:ext cx="39677" cy="13387"/>
            </a:xfrm>
            <a:custGeom>
              <a:avLst/>
              <a:gdLst/>
              <a:ahLst/>
              <a:cxnLst/>
              <a:rect l="l" t="t" r="r" b="b"/>
              <a:pathLst>
                <a:path w="2706" h="913" extrusionOk="0">
                  <a:moveTo>
                    <a:pt x="1729" y="0"/>
                  </a:moveTo>
                  <a:cubicBezTo>
                    <a:pt x="1271" y="0"/>
                    <a:pt x="681" y="122"/>
                    <a:pt x="92" y="578"/>
                  </a:cubicBezTo>
                  <a:cubicBezTo>
                    <a:pt x="1" y="639"/>
                    <a:pt x="1" y="761"/>
                    <a:pt x="61" y="822"/>
                  </a:cubicBezTo>
                  <a:cubicBezTo>
                    <a:pt x="92" y="882"/>
                    <a:pt x="153" y="913"/>
                    <a:pt x="213" y="913"/>
                  </a:cubicBezTo>
                  <a:cubicBezTo>
                    <a:pt x="244" y="913"/>
                    <a:pt x="305" y="882"/>
                    <a:pt x="335" y="852"/>
                  </a:cubicBezTo>
                  <a:cubicBezTo>
                    <a:pt x="833" y="471"/>
                    <a:pt x="1323" y="373"/>
                    <a:pt x="1705" y="373"/>
                  </a:cubicBezTo>
                  <a:cubicBezTo>
                    <a:pt x="2116" y="373"/>
                    <a:pt x="2401" y="487"/>
                    <a:pt x="2432" y="487"/>
                  </a:cubicBezTo>
                  <a:cubicBezTo>
                    <a:pt x="2455" y="495"/>
                    <a:pt x="2480" y="499"/>
                    <a:pt x="2505" y="499"/>
                  </a:cubicBezTo>
                  <a:cubicBezTo>
                    <a:pt x="2579" y="499"/>
                    <a:pt x="2653" y="464"/>
                    <a:pt x="2675" y="396"/>
                  </a:cubicBezTo>
                  <a:cubicBezTo>
                    <a:pt x="2706" y="305"/>
                    <a:pt x="2675" y="183"/>
                    <a:pt x="2584" y="153"/>
                  </a:cubicBezTo>
                  <a:cubicBezTo>
                    <a:pt x="2553" y="137"/>
                    <a:pt x="2215" y="0"/>
                    <a:pt x="1729" y="0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4" name="Google Shape;4074;p93"/>
            <p:cNvSpPr/>
            <p:nvPr/>
          </p:nvSpPr>
          <p:spPr>
            <a:xfrm>
              <a:off x="3327518" y="2094225"/>
              <a:ext cx="40131" cy="13387"/>
            </a:xfrm>
            <a:custGeom>
              <a:avLst/>
              <a:gdLst/>
              <a:ahLst/>
              <a:cxnLst/>
              <a:rect l="l" t="t" r="r" b="b"/>
              <a:pathLst>
                <a:path w="2737" h="913" extrusionOk="0">
                  <a:moveTo>
                    <a:pt x="1009" y="0"/>
                  </a:moveTo>
                  <a:cubicBezTo>
                    <a:pt x="522" y="0"/>
                    <a:pt x="184" y="137"/>
                    <a:pt x="153" y="153"/>
                  </a:cubicBezTo>
                  <a:cubicBezTo>
                    <a:pt x="62" y="183"/>
                    <a:pt x="1" y="305"/>
                    <a:pt x="62" y="396"/>
                  </a:cubicBezTo>
                  <a:cubicBezTo>
                    <a:pt x="84" y="464"/>
                    <a:pt x="159" y="499"/>
                    <a:pt x="233" y="499"/>
                  </a:cubicBezTo>
                  <a:cubicBezTo>
                    <a:pt x="257" y="499"/>
                    <a:pt x="282" y="495"/>
                    <a:pt x="305" y="487"/>
                  </a:cubicBezTo>
                  <a:cubicBezTo>
                    <a:pt x="305" y="487"/>
                    <a:pt x="591" y="373"/>
                    <a:pt x="1010" y="373"/>
                  </a:cubicBezTo>
                  <a:cubicBezTo>
                    <a:pt x="1400" y="373"/>
                    <a:pt x="1905" y="471"/>
                    <a:pt x="2402" y="852"/>
                  </a:cubicBezTo>
                  <a:cubicBezTo>
                    <a:pt x="2433" y="882"/>
                    <a:pt x="2493" y="913"/>
                    <a:pt x="2524" y="913"/>
                  </a:cubicBezTo>
                  <a:cubicBezTo>
                    <a:pt x="2584" y="913"/>
                    <a:pt x="2645" y="882"/>
                    <a:pt x="2676" y="822"/>
                  </a:cubicBezTo>
                  <a:cubicBezTo>
                    <a:pt x="2736" y="761"/>
                    <a:pt x="2736" y="639"/>
                    <a:pt x="2645" y="578"/>
                  </a:cubicBezTo>
                  <a:cubicBezTo>
                    <a:pt x="2056" y="122"/>
                    <a:pt x="1466" y="0"/>
                    <a:pt x="1009" y="0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5" name="Google Shape;4075;p93"/>
            <p:cNvSpPr/>
            <p:nvPr/>
          </p:nvSpPr>
          <p:spPr>
            <a:xfrm>
              <a:off x="3304353" y="2099019"/>
              <a:ext cx="20513" cy="42917"/>
            </a:xfrm>
            <a:custGeom>
              <a:avLst/>
              <a:gdLst/>
              <a:ahLst/>
              <a:cxnLst/>
              <a:rect l="l" t="t" r="r" b="b"/>
              <a:pathLst>
                <a:path w="1399" h="2927" extrusionOk="0">
                  <a:moveTo>
                    <a:pt x="687" y="0"/>
                  </a:moveTo>
                  <a:cubicBezTo>
                    <a:pt x="671" y="0"/>
                    <a:pt x="655" y="3"/>
                    <a:pt x="639" y="8"/>
                  </a:cubicBezTo>
                  <a:cubicBezTo>
                    <a:pt x="517" y="8"/>
                    <a:pt x="456" y="130"/>
                    <a:pt x="487" y="221"/>
                  </a:cubicBezTo>
                  <a:lnTo>
                    <a:pt x="943" y="2349"/>
                  </a:lnTo>
                  <a:lnTo>
                    <a:pt x="152" y="2561"/>
                  </a:lnTo>
                  <a:cubicBezTo>
                    <a:pt x="61" y="2561"/>
                    <a:pt x="0" y="2683"/>
                    <a:pt x="31" y="2774"/>
                  </a:cubicBezTo>
                  <a:cubicBezTo>
                    <a:pt x="61" y="2865"/>
                    <a:pt x="122" y="2926"/>
                    <a:pt x="213" y="2926"/>
                  </a:cubicBezTo>
                  <a:lnTo>
                    <a:pt x="274" y="2926"/>
                  </a:lnTo>
                  <a:lnTo>
                    <a:pt x="1398" y="2592"/>
                  </a:lnTo>
                  <a:lnTo>
                    <a:pt x="851" y="130"/>
                  </a:lnTo>
                  <a:cubicBezTo>
                    <a:pt x="826" y="55"/>
                    <a:pt x="760" y="0"/>
                    <a:pt x="687" y="0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6" name="Google Shape;4076;p93"/>
            <p:cNvSpPr/>
            <p:nvPr/>
          </p:nvSpPr>
          <p:spPr>
            <a:xfrm>
              <a:off x="3364069" y="2132096"/>
              <a:ext cx="51260" cy="51275"/>
            </a:xfrm>
            <a:custGeom>
              <a:avLst/>
              <a:gdLst/>
              <a:ahLst/>
              <a:cxnLst/>
              <a:rect l="l" t="t" r="r" b="b"/>
              <a:pathLst>
                <a:path w="3496" h="3497" extrusionOk="0">
                  <a:moveTo>
                    <a:pt x="1787" y="1"/>
                  </a:moveTo>
                  <a:cubicBezTo>
                    <a:pt x="1769" y="1"/>
                    <a:pt x="1751" y="1"/>
                    <a:pt x="1733" y="1"/>
                  </a:cubicBezTo>
                  <a:cubicBezTo>
                    <a:pt x="760" y="1"/>
                    <a:pt x="0" y="792"/>
                    <a:pt x="0" y="1764"/>
                  </a:cubicBezTo>
                  <a:cubicBezTo>
                    <a:pt x="0" y="2737"/>
                    <a:pt x="791" y="3497"/>
                    <a:pt x="1763" y="3497"/>
                  </a:cubicBezTo>
                  <a:cubicBezTo>
                    <a:pt x="2736" y="3497"/>
                    <a:pt x="3496" y="2707"/>
                    <a:pt x="3496" y="1734"/>
                  </a:cubicBezTo>
                  <a:cubicBezTo>
                    <a:pt x="3496" y="779"/>
                    <a:pt x="2735" y="1"/>
                    <a:pt x="1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7" name="Google Shape;4077;p93"/>
            <p:cNvSpPr/>
            <p:nvPr/>
          </p:nvSpPr>
          <p:spPr>
            <a:xfrm>
              <a:off x="3195167" y="2132096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787" y="1"/>
                  </a:moveTo>
                  <a:cubicBezTo>
                    <a:pt x="1769" y="1"/>
                    <a:pt x="1751" y="1"/>
                    <a:pt x="1733" y="1"/>
                  </a:cubicBezTo>
                  <a:cubicBezTo>
                    <a:pt x="791" y="1"/>
                    <a:pt x="0" y="792"/>
                    <a:pt x="0" y="1764"/>
                  </a:cubicBezTo>
                  <a:cubicBezTo>
                    <a:pt x="31" y="2737"/>
                    <a:pt x="821" y="3497"/>
                    <a:pt x="1763" y="3497"/>
                  </a:cubicBezTo>
                  <a:cubicBezTo>
                    <a:pt x="2736" y="3497"/>
                    <a:pt x="3526" y="2707"/>
                    <a:pt x="3526" y="1734"/>
                  </a:cubicBezTo>
                  <a:cubicBezTo>
                    <a:pt x="3496" y="779"/>
                    <a:pt x="2735" y="1"/>
                    <a:pt x="1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8" name="Google Shape;4078;p93"/>
            <p:cNvSpPr/>
            <p:nvPr/>
          </p:nvSpPr>
          <p:spPr>
            <a:xfrm>
              <a:off x="3232027" y="2055973"/>
              <a:ext cx="45791" cy="22067"/>
            </a:xfrm>
            <a:custGeom>
              <a:avLst/>
              <a:gdLst/>
              <a:ahLst/>
              <a:cxnLst/>
              <a:rect l="l" t="t" r="r" b="b"/>
              <a:pathLst>
                <a:path w="3123" h="1505" extrusionOk="0">
                  <a:moveTo>
                    <a:pt x="2067" y="0"/>
                  </a:moveTo>
                  <a:cubicBezTo>
                    <a:pt x="1184" y="0"/>
                    <a:pt x="0" y="485"/>
                    <a:pt x="222" y="1090"/>
                  </a:cubicBezTo>
                  <a:cubicBezTo>
                    <a:pt x="340" y="1385"/>
                    <a:pt x="692" y="1505"/>
                    <a:pt x="1107" y="1505"/>
                  </a:cubicBezTo>
                  <a:cubicBezTo>
                    <a:pt x="1977" y="1505"/>
                    <a:pt x="3122" y="977"/>
                    <a:pt x="2958" y="421"/>
                  </a:cubicBezTo>
                  <a:cubicBezTo>
                    <a:pt x="2886" y="125"/>
                    <a:pt x="2515" y="0"/>
                    <a:pt x="20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9" name="Google Shape;4079;p93"/>
            <p:cNvSpPr/>
            <p:nvPr/>
          </p:nvSpPr>
          <p:spPr>
            <a:xfrm>
              <a:off x="3342370" y="2059418"/>
              <a:ext cx="45439" cy="21862"/>
            </a:xfrm>
            <a:custGeom>
              <a:avLst/>
              <a:gdLst/>
              <a:ahLst/>
              <a:cxnLst/>
              <a:rect l="l" t="t" r="r" b="b"/>
              <a:pathLst>
                <a:path w="3099" h="1491" extrusionOk="0">
                  <a:moveTo>
                    <a:pt x="1058" y="0"/>
                  </a:moveTo>
                  <a:cubicBezTo>
                    <a:pt x="599" y="0"/>
                    <a:pt x="216" y="127"/>
                    <a:pt x="143" y="430"/>
                  </a:cubicBezTo>
                  <a:cubicBezTo>
                    <a:pt x="0" y="980"/>
                    <a:pt x="1131" y="1490"/>
                    <a:pt x="1991" y="1490"/>
                  </a:cubicBezTo>
                  <a:cubicBezTo>
                    <a:pt x="2412" y="1490"/>
                    <a:pt x="2769" y="1368"/>
                    <a:pt x="2879" y="1068"/>
                  </a:cubicBezTo>
                  <a:cubicBezTo>
                    <a:pt x="3098" y="468"/>
                    <a:pt x="1939" y="0"/>
                    <a:pt x="105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0" name="Google Shape;4080;p93"/>
            <p:cNvSpPr/>
            <p:nvPr/>
          </p:nvSpPr>
          <p:spPr>
            <a:xfrm>
              <a:off x="3251321" y="2256443"/>
              <a:ext cx="98503" cy="86641"/>
            </a:xfrm>
            <a:custGeom>
              <a:avLst/>
              <a:gdLst/>
              <a:ahLst/>
              <a:cxnLst/>
              <a:rect l="l" t="t" r="r" b="b"/>
              <a:pathLst>
                <a:path w="6718" h="5909" extrusionOk="0">
                  <a:moveTo>
                    <a:pt x="0" y="1"/>
                  </a:moveTo>
                  <a:lnTo>
                    <a:pt x="0" y="3983"/>
                  </a:lnTo>
                  <a:cubicBezTo>
                    <a:pt x="0" y="3983"/>
                    <a:pt x="1459" y="5746"/>
                    <a:pt x="3465" y="5898"/>
                  </a:cubicBezTo>
                  <a:cubicBezTo>
                    <a:pt x="3544" y="5905"/>
                    <a:pt x="3622" y="5908"/>
                    <a:pt x="3699" y="5908"/>
                  </a:cubicBezTo>
                  <a:cubicBezTo>
                    <a:pt x="5568" y="5908"/>
                    <a:pt x="6718" y="3861"/>
                    <a:pt x="6718" y="3861"/>
                  </a:cubicBezTo>
                  <a:lnTo>
                    <a:pt x="6262" y="1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1" name="Google Shape;4081;p93"/>
            <p:cNvSpPr/>
            <p:nvPr/>
          </p:nvSpPr>
          <p:spPr>
            <a:xfrm>
              <a:off x="3273592" y="2155731"/>
              <a:ext cx="76230" cy="32551"/>
            </a:xfrm>
            <a:custGeom>
              <a:avLst/>
              <a:gdLst/>
              <a:ahLst/>
              <a:cxnLst/>
              <a:rect l="l" t="t" r="r" b="b"/>
              <a:pathLst>
                <a:path w="5199" h="2220" extrusionOk="0">
                  <a:moveTo>
                    <a:pt x="1" y="0"/>
                  </a:moveTo>
                  <a:cubicBezTo>
                    <a:pt x="1" y="274"/>
                    <a:pt x="153" y="1095"/>
                    <a:pt x="639" y="1733"/>
                  </a:cubicBezTo>
                  <a:cubicBezTo>
                    <a:pt x="1004" y="1429"/>
                    <a:pt x="1521" y="1216"/>
                    <a:pt x="2037" y="1216"/>
                  </a:cubicBezTo>
                  <a:cubicBezTo>
                    <a:pt x="2828" y="1216"/>
                    <a:pt x="3496" y="1642"/>
                    <a:pt x="3922" y="2219"/>
                  </a:cubicBezTo>
                  <a:cubicBezTo>
                    <a:pt x="5047" y="1490"/>
                    <a:pt x="5199" y="0"/>
                    <a:pt x="5199" y="0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2" name="Google Shape;4082;p93"/>
            <p:cNvSpPr/>
            <p:nvPr/>
          </p:nvSpPr>
          <p:spPr>
            <a:xfrm>
              <a:off x="3282961" y="2173560"/>
              <a:ext cx="48152" cy="20953"/>
            </a:xfrm>
            <a:custGeom>
              <a:avLst/>
              <a:gdLst/>
              <a:ahLst/>
              <a:cxnLst/>
              <a:rect l="l" t="t" r="r" b="b"/>
              <a:pathLst>
                <a:path w="3284" h="1429" extrusionOk="0">
                  <a:moveTo>
                    <a:pt x="1398" y="0"/>
                  </a:moveTo>
                  <a:cubicBezTo>
                    <a:pt x="882" y="0"/>
                    <a:pt x="365" y="213"/>
                    <a:pt x="0" y="517"/>
                  </a:cubicBezTo>
                  <a:cubicBezTo>
                    <a:pt x="365" y="1034"/>
                    <a:pt x="912" y="1429"/>
                    <a:pt x="1733" y="1429"/>
                  </a:cubicBezTo>
                  <a:cubicBezTo>
                    <a:pt x="2402" y="1429"/>
                    <a:pt x="2888" y="1277"/>
                    <a:pt x="3283" y="1003"/>
                  </a:cubicBezTo>
                  <a:cubicBezTo>
                    <a:pt x="2857" y="426"/>
                    <a:pt x="2189" y="0"/>
                    <a:pt x="13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3" name="Google Shape;4083;p93"/>
            <p:cNvSpPr/>
            <p:nvPr/>
          </p:nvSpPr>
          <p:spPr>
            <a:xfrm>
              <a:off x="3282067" y="2155731"/>
              <a:ext cx="60629" cy="9927"/>
            </a:xfrm>
            <a:custGeom>
              <a:avLst/>
              <a:gdLst/>
              <a:ahLst/>
              <a:cxnLst/>
              <a:rect l="l" t="t" r="r" b="b"/>
              <a:pathLst>
                <a:path w="4135" h="677" extrusionOk="0">
                  <a:moveTo>
                    <a:pt x="0" y="0"/>
                  </a:moveTo>
                  <a:cubicBezTo>
                    <a:pt x="61" y="213"/>
                    <a:pt x="213" y="517"/>
                    <a:pt x="456" y="578"/>
                  </a:cubicBezTo>
                  <a:cubicBezTo>
                    <a:pt x="694" y="633"/>
                    <a:pt x="1598" y="676"/>
                    <a:pt x="2382" y="676"/>
                  </a:cubicBezTo>
                  <a:cubicBezTo>
                    <a:pt x="2905" y="676"/>
                    <a:pt x="3374" y="657"/>
                    <a:pt x="3557" y="608"/>
                  </a:cubicBezTo>
                  <a:cubicBezTo>
                    <a:pt x="3861" y="548"/>
                    <a:pt x="4043" y="244"/>
                    <a:pt x="41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4" name="Google Shape;4084;p93"/>
            <p:cNvSpPr/>
            <p:nvPr/>
          </p:nvSpPr>
          <p:spPr>
            <a:xfrm>
              <a:off x="2893900" y="3051930"/>
              <a:ext cx="175173" cy="167622"/>
            </a:xfrm>
            <a:custGeom>
              <a:avLst/>
              <a:gdLst/>
              <a:ahLst/>
              <a:cxnLst/>
              <a:rect l="l" t="t" r="r" b="b"/>
              <a:pathLst>
                <a:path w="11947" h="11432" extrusionOk="0">
                  <a:moveTo>
                    <a:pt x="5290" y="1"/>
                  </a:moveTo>
                  <a:cubicBezTo>
                    <a:pt x="5290" y="1"/>
                    <a:pt x="5107" y="4347"/>
                    <a:pt x="3314" y="5381"/>
                  </a:cubicBezTo>
                  <a:cubicBezTo>
                    <a:pt x="943" y="6749"/>
                    <a:pt x="1" y="7509"/>
                    <a:pt x="609" y="7934"/>
                  </a:cubicBezTo>
                  <a:cubicBezTo>
                    <a:pt x="697" y="7999"/>
                    <a:pt x="829" y="8026"/>
                    <a:pt x="990" y="8026"/>
                  </a:cubicBezTo>
                  <a:cubicBezTo>
                    <a:pt x="1887" y="8026"/>
                    <a:pt x="3679" y="7174"/>
                    <a:pt x="3679" y="7174"/>
                  </a:cubicBezTo>
                  <a:lnTo>
                    <a:pt x="3679" y="7174"/>
                  </a:lnTo>
                  <a:cubicBezTo>
                    <a:pt x="3679" y="7174"/>
                    <a:pt x="1521" y="8968"/>
                    <a:pt x="2220" y="9819"/>
                  </a:cubicBezTo>
                  <a:cubicBezTo>
                    <a:pt x="2308" y="9931"/>
                    <a:pt x="2437" y="9980"/>
                    <a:pt x="2595" y="9980"/>
                  </a:cubicBezTo>
                  <a:cubicBezTo>
                    <a:pt x="3631" y="9980"/>
                    <a:pt x="5897" y="7874"/>
                    <a:pt x="5898" y="7873"/>
                  </a:cubicBezTo>
                  <a:lnTo>
                    <a:pt x="5898" y="7873"/>
                  </a:lnTo>
                  <a:cubicBezTo>
                    <a:pt x="5897" y="7874"/>
                    <a:pt x="3881" y="11431"/>
                    <a:pt x="5062" y="11431"/>
                  </a:cubicBezTo>
                  <a:cubicBezTo>
                    <a:pt x="5076" y="11431"/>
                    <a:pt x="5092" y="11431"/>
                    <a:pt x="5107" y="11430"/>
                  </a:cubicBezTo>
                  <a:cubicBezTo>
                    <a:pt x="6384" y="11369"/>
                    <a:pt x="8238" y="8025"/>
                    <a:pt x="8238" y="8025"/>
                  </a:cubicBezTo>
                  <a:cubicBezTo>
                    <a:pt x="8238" y="8025"/>
                    <a:pt x="10446" y="9905"/>
                    <a:pt x="11269" y="9905"/>
                  </a:cubicBezTo>
                  <a:cubicBezTo>
                    <a:pt x="11382" y="9905"/>
                    <a:pt x="11469" y="9869"/>
                    <a:pt x="11521" y="9788"/>
                  </a:cubicBezTo>
                  <a:cubicBezTo>
                    <a:pt x="11946" y="9089"/>
                    <a:pt x="10822" y="5928"/>
                    <a:pt x="10822" y="5928"/>
                  </a:cubicBezTo>
                  <a:cubicBezTo>
                    <a:pt x="10882" y="3557"/>
                    <a:pt x="11399" y="426"/>
                    <a:pt x="11399" y="426"/>
                  </a:cubicBezTo>
                  <a:lnTo>
                    <a:pt x="5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5" name="Google Shape;4085;p93"/>
            <p:cNvSpPr/>
            <p:nvPr/>
          </p:nvSpPr>
          <p:spPr>
            <a:xfrm>
              <a:off x="3512020" y="3044805"/>
              <a:ext cx="192548" cy="166698"/>
            </a:xfrm>
            <a:custGeom>
              <a:avLst/>
              <a:gdLst/>
              <a:ahLst/>
              <a:cxnLst/>
              <a:rect l="l" t="t" r="r" b="b"/>
              <a:pathLst>
                <a:path w="13132" h="11369" extrusionOk="0">
                  <a:moveTo>
                    <a:pt x="7083" y="1"/>
                  </a:moveTo>
                  <a:lnTo>
                    <a:pt x="1429" y="305"/>
                  </a:lnTo>
                  <a:cubicBezTo>
                    <a:pt x="1429" y="305"/>
                    <a:pt x="2311" y="4590"/>
                    <a:pt x="1429" y="6110"/>
                  </a:cubicBezTo>
                  <a:cubicBezTo>
                    <a:pt x="1429" y="6110"/>
                    <a:pt x="1" y="8815"/>
                    <a:pt x="517" y="9423"/>
                  </a:cubicBezTo>
                  <a:cubicBezTo>
                    <a:pt x="592" y="9521"/>
                    <a:pt x="749" y="9562"/>
                    <a:pt x="961" y="9562"/>
                  </a:cubicBezTo>
                  <a:cubicBezTo>
                    <a:pt x="2131" y="9562"/>
                    <a:pt x="4986" y="8299"/>
                    <a:pt x="4986" y="8299"/>
                  </a:cubicBezTo>
                  <a:cubicBezTo>
                    <a:pt x="4986" y="8299"/>
                    <a:pt x="7123" y="11369"/>
                    <a:pt x="8431" y="11369"/>
                  </a:cubicBezTo>
                  <a:cubicBezTo>
                    <a:pt x="8438" y="11369"/>
                    <a:pt x="8444" y="11369"/>
                    <a:pt x="8451" y="11369"/>
                  </a:cubicBezTo>
                  <a:cubicBezTo>
                    <a:pt x="9727" y="11308"/>
                    <a:pt x="7296" y="7873"/>
                    <a:pt x="7296" y="7873"/>
                  </a:cubicBezTo>
                  <a:lnTo>
                    <a:pt x="7296" y="7873"/>
                  </a:lnTo>
                  <a:cubicBezTo>
                    <a:pt x="7296" y="7873"/>
                    <a:pt x="9642" y="9654"/>
                    <a:pt x="10716" y="9654"/>
                  </a:cubicBezTo>
                  <a:cubicBezTo>
                    <a:pt x="10913" y="9654"/>
                    <a:pt x="11067" y="9595"/>
                    <a:pt x="11156" y="9454"/>
                  </a:cubicBezTo>
                  <a:cubicBezTo>
                    <a:pt x="11733" y="8542"/>
                    <a:pt x="9424" y="6961"/>
                    <a:pt x="9423" y="6961"/>
                  </a:cubicBezTo>
                  <a:lnTo>
                    <a:pt x="9423" y="6961"/>
                  </a:lnTo>
                  <a:cubicBezTo>
                    <a:pt x="9424" y="6961"/>
                    <a:pt x="11075" y="7557"/>
                    <a:pt x="12027" y="7557"/>
                  </a:cubicBezTo>
                  <a:cubicBezTo>
                    <a:pt x="12273" y="7557"/>
                    <a:pt x="12472" y="7517"/>
                    <a:pt x="12584" y="7417"/>
                  </a:cubicBezTo>
                  <a:cubicBezTo>
                    <a:pt x="13132" y="6931"/>
                    <a:pt x="12098" y="6262"/>
                    <a:pt x="9606" y="5137"/>
                  </a:cubicBezTo>
                  <a:cubicBezTo>
                    <a:pt x="7691" y="4317"/>
                    <a:pt x="7083" y="1"/>
                    <a:pt x="7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6" name="Google Shape;4086;p93"/>
            <p:cNvSpPr/>
            <p:nvPr/>
          </p:nvSpPr>
          <p:spPr>
            <a:xfrm>
              <a:off x="2952283" y="2388809"/>
              <a:ext cx="156889" cy="694988"/>
            </a:xfrm>
            <a:custGeom>
              <a:avLst/>
              <a:gdLst/>
              <a:ahLst/>
              <a:cxnLst/>
              <a:rect l="l" t="t" r="r" b="b"/>
              <a:pathLst>
                <a:path w="10700" h="47399" extrusionOk="0">
                  <a:moveTo>
                    <a:pt x="10487" y="0"/>
                  </a:moveTo>
                  <a:lnTo>
                    <a:pt x="10487" y="0"/>
                  </a:lnTo>
                  <a:cubicBezTo>
                    <a:pt x="5715" y="2645"/>
                    <a:pt x="1247" y="15411"/>
                    <a:pt x="122" y="42615"/>
                  </a:cubicBezTo>
                  <a:cubicBezTo>
                    <a:pt x="61" y="43770"/>
                    <a:pt x="31" y="44955"/>
                    <a:pt x="1" y="46171"/>
                  </a:cubicBezTo>
                  <a:cubicBezTo>
                    <a:pt x="2489" y="47151"/>
                    <a:pt x="4985" y="47398"/>
                    <a:pt x="6869" y="47398"/>
                  </a:cubicBezTo>
                  <a:cubicBezTo>
                    <a:pt x="8781" y="47398"/>
                    <a:pt x="10062" y="47144"/>
                    <a:pt x="10062" y="47144"/>
                  </a:cubicBezTo>
                  <a:cubicBezTo>
                    <a:pt x="10062" y="47144"/>
                    <a:pt x="10092" y="46080"/>
                    <a:pt x="10153" y="44165"/>
                  </a:cubicBezTo>
                  <a:cubicBezTo>
                    <a:pt x="10305" y="36779"/>
                    <a:pt x="10700" y="16991"/>
                    <a:pt x="104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7" name="Google Shape;4087;p93"/>
            <p:cNvSpPr/>
            <p:nvPr/>
          </p:nvSpPr>
          <p:spPr>
            <a:xfrm>
              <a:off x="3490189" y="2392372"/>
              <a:ext cx="151097" cy="691425"/>
            </a:xfrm>
            <a:custGeom>
              <a:avLst/>
              <a:gdLst/>
              <a:ahLst/>
              <a:cxnLst/>
              <a:rect l="l" t="t" r="r" b="b"/>
              <a:pathLst>
                <a:path w="10305" h="47156" extrusionOk="0">
                  <a:moveTo>
                    <a:pt x="213" y="0"/>
                  </a:moveTo>
                  <a:cubicBezTo>
                    <a:pt x="0" y="17052"/>
                    <a:pt x="122" y="36779"/>
                    <a:pt x="213" y="44044"/>
                  </a:cubicBezTo>
                  <a:cubicBezTo>
                    <a:pt x="213" y="45867"/>
                    <a:pt x="213" y="46901"/>
                    <a:pt x="213" y="46901"/>
                  </a:cubicBezTo>
                  <a:cubicBezTo>
                    <a:pt x="213" y="46901"/>
                    <a:pt x="1502" y="47155"/>
                    <a:pt x="3422" y="47155"/>
                  </a:cubicBezTo>
                  <a:cubicBezTo>
                    <a:pt x="5312" y="47155"/>
                    <a:pt x="7816" y="46908"/>
                    <a:pt x="10304" y="45928"/>
                  </a:cubicBezTo>
                  <a:cubicBezTo>
                    <a:pt x="10274" y="44804"/>
                    <a:pt x="10213" y="43679"/>
                    <a:pt x="10183" y="42585"/>
                  </a:cubicBezTo>
                  <a:cubicBezTo>
                    <a:pt x="9089" y="15259"/>
                    <a:pt x="5016" y="2675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8" name="Google Shape;4088;p93"/>
            <p:cNvSpPr/>
            <p:nvPr/>
          </p:nvSpPr>
          <p:spPr>
            <a:xfrm>
              <a:off x="2952283" y="3013605"/>
              <a:ext cx="148868" cy="70160"/>
            </a:xfrm>
            <a:custGeom>
              <a:avLst/>
              <a:gdLst/>
              <a:ahLst/>
              <a:cxnLst/>
              <a:rect l="l" t="t" r="r" b="b"/>
              <a:pathLst>
                <a:path w="10153" h="4785" extrusionOk="0">
                  <a:moveTo>
                    <a:pt x="122" y="1"/>
                  </a:moveTo>
                  <a:cubicBezTo>
                    <a:pt x="61" y="1156"/>
                    <a:pt x="31" y="2341"/>
                    <a:pt x="1" y="3557"/>
                  </a:cubicBezTo>
                  <a:cubicBezTo>
                    <a:pt x="2489" y="4537"/>
                    <a:pt x="4985" y="4784"/>
                    <a:pt x="6869" y="4784"/>
                  </a:cubicBezTo>
                  <a:cubicBezTo>
                    <a:pt x="8781" y="4784"/>
                    <a:pt x="10062" y="4530"/>
                    <a:pt x="10062" y="4530"/>
                  </a:cubicBezTo>
                  <a:cubicBezTo>
                    <a:pt x="10062" y="4530"/>
                    <a:pt x="10092" y="3466"/>
                    <a:pt x="10153" y="1551"/>
                  </a:cubicBezTo>
                  <a:cubicBezTo>
                    <a:pt x="9241" y="1460"/>
                    <a:pt x="8359" y="1399"/>
                    <a:pt x="7478" y="1278"/>
                  </a:cubicBezTo>
                  <a:cubicBezTo>
                    <a:pt x="5016" y="1034"/>
                    <a:pt x="2493" y="670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9" name="Google Shape;4089;p93"/>
            <p:cNvSpPr/>
            <p:nvPr/>
          </p:nvSpPr>
          <p:spPr>
            <a:xfrm>
              <a:off x="3493312" y="3016728"/>
              <a:ext cx="147974" cy="67037"/>
            </a:xfrm>
            <a:custGeom>
              <a:avLst/>
              <a:gdLst/>
              <a:ahLst/>
              <a:cxnLst/>
              <a:rect l="l" t="t" r="r" b="b"/>
              <a:pathLst>
                <a:path w="10092" h="4572" extrusionOk="0">
                  <a:moveTo>
                    <a:pt x="9970" y="1"/>
                  </a:moveTo>
                  <a:cubicBezTo>
                    <a:pt x="6718" y="761"/>
                    <a:pt x="3344" y="1186"/>
                    <a:pt x="0" y="1460"/>
                  </a:cubicBezTo>
                  <a:cubicBezTo>
                    <a:pt x="0" y="3283"/>
                    <a:pt x="0" y="4317"/>
                    <a:pt x="0" y="4317"/>
                  </a:cubicBezTo>
                  <a:cubicBezTo>
                    <a:pt x="0" y="4317"/>
                    <a:pt x="1289" y="4571"/>
                    <a:pt x="3209" y="4571"/>
                  </a:cubicBezTo>
                  <a:cubicBezTo>
                    <a:pt x="5099" y="4571"/>
                    <a:pt x="7603" y="4324"/>
                    <a:pt x="10091" y="3344"/>
                  </a:cubicBezTo>
                  <a:cubicBezTo>
                    <a:pt x="10061" y="2220"/>
                    <a:pt x="10000" y="1095"/>
                    <a:pt x="99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0" name="Google Shape;4090;p93"/>
            <p:cNvSpPr/>
            <p:nvPr/>
          </p:nvSpPr>
          <p:spPr>
            <a:xfrm>
              <a:off x="3902415" y="2109385"/>
              <a:ext cx="503628" cy="401606"/>
            </a:xfrm>
            <a:custGeom>
              <a:avLst/>
              <a:gdLst/>
              <a:ahLst/>
              <a:cxnLst/>
              <a:rect l="l" t="t" r="r" b="b"/>
              <a:pathLst>
                <a:path w="34348" h="27390" extrusionOk="0">
                  <a:moveTo>
                    <a:pt x="26019" y="0"/>
                  </a:moveTo>
                  <a:lnTo>
                    <a:pt x="7538" y="1095"/>
                  </a:lnTo>
                  <a:cubicBezTo>
                    <a:pt x="7599" y="2158"/>
                    <a:pt x="7660" y="3283"/>
                    <a:pt x="7143" y="4225"/>
                  </a:cubicBezTo>
                  <a:cubicBezTo>
                    <a:pt x="6839" y="4772"/>
                    <a:pt x="6353" y="5228"/>
                    <a:pt x="5867" y="5593"/>
                  </a:cubicBezTo>
                  <a:cubicBezTo>
                    <a:pt x="5046" y="6171"/>
                    <a:pt x="4165" y="6596"/>
                    <a:pt x="3374" y="7174"/>
                  </a:cubicBezTo>
                  <a:cubicBezTo>
                    <a:pt x="2584" y="7751"/>
                    <a:pt x="1885" y="8511"/>
                    <a:pt x="1611" y="9453"/>
                  </a:cubicBezTo>
                  <a:cubicBezTo>
                    <a:pt x="1338" y="10396"/>
                    <a:pt x="1642" y="11551"/>
                    <a:pt x="2493" y="12037"/>
                  </a:cubicBezTo>
                  <a:cubicBezTo>
                    <a:pt x="791" y="12979"/>
                    <a:pt x="0" y="15168"/>
                    <a:pt x="335" y="17113"/>
                  </a:cubicBezTo>
                  <a:cubicBezTo>
                    <a:pt x="639" y="19058"/>
                    <a:pt x="1854" y="20760"/>
                    <a:pt x="3283" y="22098"/>
                  </a:cubicBezTo>
                  <a:cubicBezTo>
                    <a:pt x="6779" y="25411"/>
                    <a:pt x="11642" y="26961"/>
                    <a:pt x="16444" y="27326"/>
                  </a:cubicBezTo>
                  <a:cubicBezTo>
                    <a:pt x="17079" y="27367"/>
                    <a:pt x="17716" y="27390"/>
                    <a:pt x="18352" y="27390"/>
                  </a:cubicBezTo>
                  <a:cubicBezTo>
                    <a:pt x="20092" y="27390"/>
                    <a:pt x="21827" y="27216"/>
                    <a:pt x="23496" y="26748"/>
                  </a:cubicBezTo>
                  <a:cubicBezTo>
                    <a:pt x="25776" y="26110"/>
                    <a:pt x="27934" y="24864"/>
                    <a:pt x="29423" y="23040"/>
                  </a:cubicBezTo>
                  <a:cubicBezTo>
                    <a:pt x="31551" y="20396"/>
                    <a:pt x="32159" y="16627"/>
                    <a:pt x="30913" y="13466"/>
                  </a:cubicBezTo>
                  <a:lnTo>
                    <a:pt x="30913" y="13466"/>
                  </a:lnTo>
                  <a:cubicBezTo>
                    <a:pt x="31202" y="13620"/>
                    <a:pt x="31521" y="13691"/>
                    <a:pt x="31842" y="13691"/>
                  </a:cubicBezTo>
                  <a:cubicBezTo>
                    <a:pt x="32534" y="13691"/>
                    <a:pt x="33233" y="13358"/>
                    <a:pt x="33648" y="12797"/>
                  </a:cubicBezTo>
                  <a:cubicBezTo>
                    <a:pt x="34287" y="12007"/>
                    <a:pt x="34347" y="10851"/>
                    <a:pt x="33983" y="9909"/>
                  </a:cubicBezTo>
                  <a:cubicBezTo>
                    <a:pt x="33648" y="8937"/>
                    <a:pt x="32888" y="8177"/>
                    <a:pt x="32037" y="7630"/>
                  </a:cubicBezTo>
                  <a:cubicBezTo>
                    <a:pt x="31034" y="6961"/>
                    <a:pt x="29910" y="6566"/>
                    <a:pt x="28907" y="5897"/>
                  </a:cubicBezTo>
                  <a:cubicBezTo>
                    <a:pt x="27022" y="4590"/>
                    <a:pt x="25897" y="2280"/>
                    <a:pt x="26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1" name="Google Shape;4091;p93"/>
            <p:cNvSpPr/>
            <p:nvPr/>
          </p:nvSpPr>
          <p:spPr>
            <a:xfrm>
              <a:off x="3977732" y="1944939"/>
              <a:ext cx="338279" cy="204571"/>
            </a:xfrm>
            <a:custGeom>
              <a:avLst/>
              <a:gdLst/>
              <a:ahLst/>
              <a:cxnLst/>
              <a:rect l="l" t="t" r="r" b="b"/>
              <a:pathLst>
                <a:path w="23071" h="13952" extrusionOk="0">
                  <a:moveTo>
                    <a:pt x="9123" y="1"/>
                  </a:moveTo>
                  <a:cubicBezTo>
                    <a:pt x="6503" y="1"/>
                    <a:pt x="3824" y="1834"/>
                    <a:pt x="3891" y="2949"/>
                  </a:cubicBezTo>
                  <a:cubicBezTo>
                    <a:pt x="2067" y="3283"/>
                    <a:pt x="0" y="6627"/>
                    <a:pt x="1763" y="9058"/>
                  </a:cubicBezTo>
                  <a:cubicBezTo>
                    <a:pt x="1307" y="12159"/>
                    <a:pt x="2857" y="13800"/>
                    <a:pt x="2857" y="13800"/>
                  </a:cubicBezTo>
                  <a:lnTo>
                    <a:pt x="21186" y="13952"/>
                  </a:lnTo>
                  <a:cubicBezTo>
                    <a:pt x="21824" y="13557"/>
                    <a:pt x="22463" y="9453"/>
                    <a:pt x="21764" y="8329"/>
                  </a:cubicBezTo>
                  <a:cubicBezTo>
                    <a:pt x="23071" y="7022"/>
                    <a:pt x="22645" y="3131"/>
                    <a:pt x="18724" y="3009"/>
                  </a:cubicBezTo>
                  <a:cubicBezTo>
                    <a:pt x="18835" y="1788"/>
                    <a:pt x="17144" y="14"/>
                    <a:pt x="14730" y="14"/>
                  </a:cubicBezTo>
                  <a:cubicBezTo>
                    <a:pt x="13841" y="14"/>
                    <a:pt x="12855" y="254"/>
                    <a:pt x="11824" y="851"/>
                  </a:cubicBezTo>
                  <a:cubicBezTo>
                    <a:pt x="11021" y="243"/>
                    <a:pt x="10076" y="1"/>
                    <a:pt x="91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2" name="Google Shape;4092;p93"/>
            <p:cNvSpPr/>
            <p:nvPr/>
          </p:nvSpPr>
          <p:spPr>
            <a:xfrm>
              <a:off x="3947426" y="2774735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01" y="1"/>
                  </a:moveTo>
                  <a:cubicBezTo>
                    <a:pt x="0" y="3588"/>
                    <a:pt x="851" y="14104"/>
                    <a:pt x="395" y="34652"/>
                  </a:cubicBezTo>
                  <a:cubicBezTo>
                    <a:pt x="213" y="43345"/>
                    <a:pt x="183" y="74379"/>
                    <a:pt x="183" y="74379"/>
                  </a:cubicBezTo>
                  <a:lnTo>
                    <a:pt x="9180" y="74379"/>
                  </a:lnTo>
                  <a:lnTo>
                    <a:pt x="13283" y="16810"/>
                  </a:lnTo>
                  <a:lnTo>
                    <a:pt x="16809" y="15989"/>
                  </a:lnTo>
                  <a:lnTo>
                    <a:pt x="17630" y="74379"/>
                  </a:lnTo>
                  <a:lnTo>
                    <a:pt x="26627" y="74379"/>
                  </a:lnTo>
                  <a:cubicBezTo>
                    <a:pt x="26627" y="74379"/>
                    <a:pt x="27934" y="19454"/>
                    <a:pt x="28603" y="14256"/>
                  </a:cubicBezTo>
                  <a:cubicBezTo>
                    <a:pt x="29271" y="9028"/>
                    <a:pt x="28116" y="3527"/>
                    <a:pt x="28116" y="3527"/>
                  </a:cubicBezTo>
                  <a:lnTo>
                    <a:pt x="3101" y="1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3" name="Google Shape;4093;p93"/>
            <p:cNvSpPr/>
            <p:nvPr/>
          </p:nvSpPr>
          <p:spPr>
            <a:xfrm>
              <a:off x="4193874" y="2987756"/>
              <a:ext cx="61964" cy="877551"/>
            </a:xfrm>
            <a:custGeom>
              <a:avLst/>
              <a:gdLst/>
              <a:ahLst/>
              <a:cxnLst/>
              <a:rect l="l" t="t" r="r" b="b"/>
              <a:pathLst>
                <a:path w="4226" h="59850" extrusionOk="0">
                  <a:moveTo>
                    <a:pt x="4225" y="1"/>
                  </a:moveTo>
                  <a:lnTo>
                    <a:pt x="0" y="1460"/>
                  </a:lnTo>
                  <a:lnTo>
                    <a:pt x="821" y="59850"/>
                  </a:lnTo>
                  <a:lnTo>
                    <a:pt x="3617" y="59850"/>
                  </a:lnTo>
                  <a:lnTo>
                    <a:pt x="4225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4" name="Google Shape;4094;p93"/>
            <p:cNvSpPr/>
            <p:nvPr/>
          </p:nvSpPr>
          <p:spPr>
            <a:xfrm>
              <a:off x="4049031" y="3021185"/>
              <a:ext cx="93166" cy="844120"/>
            </a:xfrm>
            <a:custGeom>
              <a:avLst/>
              <a:gdLst/>
              <a:ahLst/>
              <a:cxnLst/>
              <a:rect l="l" t="t" r="r" b="b"/>
              <a:pathLst>
                <a:path w="6354" h="57570" extrusionOk="0">
                  <a:moveTo>
                    <a:pt x="6353" y="1"/>
                  </a:moveTo>
                  <a:lnTo>
                    <a:pt x="0" y="57570"/>
                  </a:lnTo>
                  <a:lnTo>
                    <a:pt x="2250" y="57570"/>
                  </a:lnTo>
                  <a:lnTo>
                    <a:pt x="6353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5" name="Google Shape;4095;p93"/>
            <p:cNvSpPr/>
            <p:nvPr/>
          </p:nvSpPr>
          <p:spPr>
            <a:xfrm>
              <a:off x="4194753" y="3865247"/>
              <a:ext cx="278118" cy="133282"/>
            </a:xfrm>
            <a:custGeom>
              <a:avLst/>
              <a:gdLst/>
              <a:ahLst/>
              <a:cxnLst/>
              <a:rect l="l" t="t" r="r" b="b"/>
              <a:pathLst>
                <a:path w="18968" h="9090" extrusionOk="0">
                  <a:moveTo>
                    <a:pt x="791" y="1"/>
                  </a:moveTo>
                  <a:cubicBezTo>
                    <a:pt x="244" y="1460"/>
                    <a:pt x="62" y="4773"/>
                    <a:pt x="31" y="6961"/>
                  </a:cubicBezTo>
                  <a:cubicBezTo>
                    <a:pt x="1" y="8208"/>
                    <a:pt x="1" y="9089"/>
                    <a:pt x="1" y="9089"/>
                  </a:cubicBezTo>
                  <a:lnTo>
                    <a:pt x="18451" y="9089"/>
                  </a:lnTo>
                  <a:cubicBezTo>
                    <a:pt x="18451" y="9089"/>
                    <a:pt x="18968" y="7661"/>
                    <a:pt x="18633" y="6475"/>
                  </a:cubicBezTo>
                  <a:cubicBezTo>
                    <a:pt x="18573" y="6293"/>
                    <a:pt x="18542" y="6141"/>
                    <a:pt x="18451" y="5989"/>
                  </a:cubicBezTo>
                  <a:cubicBezTo>
                    <a:pt x="18178" y="5502"/>
                    <a:pt x="17357" y="5198"/>
                    <a:pt x="16354" y="4955"/>
                  </a:cubicBezTo>
                  <a:cubicBezTo>
                    <a:pt x="14834" y="4591"/>
                    <a:pt x="12949" y="4408"/>
                    <a:pt x="12463" y="3831"/>
                  </a:cubicBezTo>
                  <a:cubicBezTo>
                    <a:pt x="11703" y="2888"/>
                    <a:pt x="9758" y="1"/>
                    <a:pt x="97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6" name="Google Shape;4096;p93"/>
            <p:cNvSpPr/>
            <p:nvPr/>
          </p:nvSpPr>
          <p:spPr>
            <a:xfrm>
              <a:off x="4194753" y="3959991"/>
              <a:ext cx="278118" cy="38533"/>
            </a:xfrm>
            <a:custGeom>
              <a:avLst/>
              <a:gdLst/>
              <a:ahLst/>
              <a:cxnLst/>
              <a:rect l="l" t="t" r="r" b="b"/>
              <a:pathLst>
                <a:path w="18968" h="2628" extrusionOk="0">
                  <a:moveTo>
                    <a:pt x="18360" y="1"/>
                  </a:moveTo>
                  <a:cubicBezTo>
                    <a:pt x="17649" y="1"/>
                    <a:pt x="16568" y="242"/>
                    <a:pt x="16141" y="1442"/>
                  </a:cubicBezTo>
                  <a:lnTo>
                    <a:pt x="1095" y="1442"/>
                  </a:lnTo>
                  <a:cubicBezTo>
                    <a:pt x="1095" y="1442"/>
                    <a:pt x="791" y="743"/>
                    <a:pt x="31" y="499"/>
                  </a:cubicBezTo>
                  <a:cubicBezTo>
                    <a:pt x="1" y="1746"/>
                    <a:pt x="1" y="2627"/>
                    <a:pt x="1" y="2627"/>
                  </a:cubicBezTo>
                  <a:lnTo>
                    <a:pt x="18451" y="2627"/>
                  </a:lnTo>
                  <a:cubicBezTo>
                    <a:pt x="18451" y="2627"/>
                    <a:pt x="18968" y="1199"/>
                    <a:pt x="18633" y="13"/>
                  </a:cubicBezTo>
                  <a:cubicBezTo>
                    <a:pt x="18551" y="6"/>
                    <a:pt x="18459" y="1"/>
                    <a:pt x="183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7" name="Google Shape;4097;p93"/>
            <p:cNvSpPr/>
            <p:nvPr/>
          </p:nvSpPr>
          <p:spPr>
            <a:xfrm>
              <a:off x="4279439" y="3865247"/>
              <a:ext cx="155100" cy="86641"/>
            </a:xfrm>
            <a:custGeom>
              <a:avLst/>
              <a:gdLst/>
              <a:ahLst/>
              <a:cxnLst/>
              <a:rect l="l" t="t" r="r" b="b"/>
              <a:pathLst>
                <a:path w="10578" h="5909" extrusionOk="0">
                  <a:moveTo>
                    <a:pt x="0" y="1"/>
                  </a:moveTo>
                  <a:cubicBezTo>
                    <a:pt x="362" y="1808"/>
                    <a:pt x="1698" y="5909"/>
                    <a:pt x="6281" y="5909"/>
                  </a:cubicBezTo>
                  <a:cubicBezTo>
                    <a:pt x="7478" y="5909"/>
                    <a:pt x="8897" y="5629"/>
                    <a:pt x="10578" y="4955"/>
                  </a:cubicBezTo>
                  <a:cubicBezTo>
                    <a:pt x="9058" y="4591"/>
                    <a:pt x="7173" y="4408"/>
                    <a:pt x="6687" y="3831"/>
                  </a:cubicBezTo>
                  <a:cubicBezTo>
                    <a:pt x="5927" y="2888"/>
                    <a:pt x="3982" y="1"/>
                    <a:pt x="39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8" name="Google Shape;4098;p93"/>
            <p:cNvSpPr/>
            <p:nvPr/>
          </p:nvSpPr>
          <p:spPr>
            <a:xfrm>
              <a:off x="3815061" y="3865247"/>
              <a:ext cx="278118" cy="133282"/>
            </a:xfrm>
            <a:custGeom>
              <a:avLst/>
              <a:gdLst/>
              <a:ahLst/>
              <a:cxnLst/>
              <a:rect l="l" t="t" r="r" b="b"/>
              <a:pathLst>
                <a:path w="18968" h="9090" extrusionOk="0">
                  <a:moveTo>
                    <a:pt x="9211" y="1"/>
                  </a:moveTo>
                  <a:cubicBezTo>
                    <a:pt x="9211" y="1"/>
                    <a:pt x="7265" y="2888"/>
                    <a:pt x="6475" y="3831"/>
                  </a:cubicBezTo>
                  <a:cubicBezTo>
                    <a:pt x="6019" y="4408"/>
                    <a:pt x="4135" y="4591"/>
                    <a:pt x="2584" y="4955"/>
                  </a:cubicBezTo>
                  <a:cubicBezTo>
                    <a:pt x="1612" y="5198"/>
                    <a:pt x="761" y="5502"/>
                    <a:pt x="517" y="5989"/>
                  </a:cubicBezTo>
                  <a:cubicBezTo>
                    <a:pt x="426" y="6141"/>
                    <a:pt x="366" y="6293"/>
                    <a:pt x="335" y="6475"/>
                  </a:cubicBezTo>
                  <a:cubicBezTo>
                    <a:pt x="1" y="7661"/>
                    <a:pt x="517" y="9089"/>
                    <a:pt x="517" y="9089"/>
                  </a:cubicBezTo>
                  <a:lnTo>
                    <a:pt x="18937" y="9089"/>
                  </a:lnTo>
                  <a:cubicBezTo>
                    <a:pt x="18937" y="9089"/>
                    <a:pt x="18968" y="8208"/>
                    <a:pt x="18937" y="6961"/>
                  </a:cubicBezTo>
                  <a:cubicBezTo>
                    <a:pt x="18876" y="4773"/>
                    <a:pt x="18725" y="1460"/>
                    <a:pt x="181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9" name="Google Shape;4099;p93"/>
            <p:cNvSpPr/>
            <p:nvPr/>
          </p:nvSpPr>
          <p:spPr>
            <a:xfrm>
              <a:off x="3815061" y="3959991"/>
              <a:ext cx="278118" cy="38533"/>
            </a:xfrm>
            <a:custGeom>
              <a:avLst/>
              <a:gdLst/>
              <a:ahLst/>
              <a:cxnLst/>
              <a:rect l="l" t="t" r="r" b="b"/>
              <a:pathLst>
                <a:path w="18968" h="2628" extrusionOk="0">
                  <a:moveTo>
                    <a:pt x="599" y="1"/>
                  </a:moveTo>
                  <a:cubicBezTo>
                    <a:pt x="502" y="1"/>
                    <a:pt x="413" y="6"/>
                    <a:pt x="335" y="13"/>
                  </a:cubicBezTo>
                  <a:cubicBezTo>
                    <a:pt x="1" y="1199"/>
                    <a:pt x="517" y="2627"/>
                    <a:pt x="517" y="2627"/>
                  </a:cubicBezTo>
                  <a:lnTo>
                    <a:pt x="18937" y="2627"/>
                  </a:lnTo>
                  <a:cubicBezTo>
                    <a:pt x="18937" y="2627"/>
                    <a:pt x="18968" y="1746"/>
                    <a:pt x="18937" y="499"/>
                  </a:cubicBezTo>
                  <a:cubicBezTo>
                    <a:pt x="18177" y="743"/>
                    <a:pt x="17873" y="1442"/>
                    <a:pt x="17873" y="1442"/>
                  </a:cubicBezTo>
                  <a:lnTo>
                    <a:pt x="2797" y="1442"/>
                  </a:lnTo>
                  <a:cubicBezTo>
                    <a:pt x="2371" y="242"/>
                    <a:pt x="1289" y="1"/>
                    <a:pt x="5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0" name="Google Shape;4100;p93"/>
            <p:cNvSpPr/>
            <p:nvPr/>
          </p:nvSpPr>
          <p:spPr>
            <a:xfrm>
              <a:off x="3852947" y="3865247"/>
              <a:ext cx="155554" cy="86641"/>
            </a:xfrm>
            <a:custGeom>
              <a:avLst/>
              <a:gdLst/>
              <a:ahLst/>
              <a:cxnLst/>
              <a:rect l="l" t="t" r="r" b="b"/>
              <a:pathLst>
                <a:path w="10609" h="5909" extrusionOk="0">
                  <a:moveTo>
                    <a:pt x="6627" y="1"/>
                  </a:moveTo>
                  <a:cubicBezTo>
                    <a:pt x="6627" y="1"/>
                    <a:pt x="4681" y="2888"/>
                    <a:pt x="3891" y="3831"/>
                  </a:cubicBezTo>
                  <a:cubicBezTo>
                    <a:pt x="3435" y="4408"/>
                    <a:pt x="1551" y="4591"/>
                    <a:pt x="0" y="4955"/>
                  </a:cubicBezTo>
                  <a:cubicBezTo>
                    <a:pt x="1688" y="5629"/>
                    <a:pt x="3112" y="5909"/>
                    <a:pt x="4313" y="5909"/>
                  </a:cubicBezTo>
                  <a:cubicBezTo>
                    <a:pt x="8911" y="5909"/>
                    <a:pt x="10247" y="1808"/>
                    <a:pt x="106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1" name="Google Shape;4101;p93"/>
            <p:cNvSpPr/>
            <p:nvPr/>
          </p:nvSpPr>
          <p:spPr>
            <a:xfrm>
              <a:off x="3853387" y="2313492"/>
              <a:ext cx="599902" cy="1608828"/>
            </a:xfrm>
            <a:custGeom>
              <a:avLst/>
              <a:gdLst/>
              <a:ahLst/>
              <a:cxnLst/>
              <a:rect l="l" t="t" r="r" b="b"/>
              <a:pathLst>
                <a:path w="40914" h="109724" extrusionOk="0">
                  <a:moveTo>
                    <a:pt x="26779" y="0"/>
                  </a:moveTo>
                  <a:cubicBezTo>
                    <a:pt x="24697" y="593"/>
                    <a:pt x="22425" y="867"/>
                    <a:pt x="20225" y="867"/>
                  </a:cubicBezTo>
                  <a:cubicBezTo>
                    <a:pt x="18025" y="867"/>
                    <a:pt x="15898" y="593"/>
                    <a:pt x="14104" y="92"/>
                  </a:cubicBezTo>
                  <a:cubicBezTo>
                    <a:pt x="12281" y="669"/>
                    <a:pt x="10366" y="1946"/>
                    <a:pt x="8816" y="3283"/>
                  </a:cubicBezTo>
                  <a:cubicBezTo>
                    <a:pt x="7539" y="4408"/>
                    <a:pt x="6505" y="5624"/>
                    <a:pt x="5928" y="6566"/>
                  </a:cubicBezTo>
                  <a:cubicBezTo>
                    <a:pt x="4195" y="9423"/>
                    <a:pt x="3284" y="15137"/>
                    <a:pt x="2828" y="20943"/>
                  </a:cubicBezTo>
                  <a:cubicBezTo>
                    <a:pt x="2706" y="22311"/>
                    <a:pt x="2584" y="24803"/>
                    <a:pt x="2432" y="28025"/>
                  </a:cubicBezTo>
                  <a:cubicBezTo>
                    <a:pt x="1490" y="49667"/>
                    <a:pt x="1" y="105838"/>
                    <a:pt x="1" y="105838"/>
                  </a:cubicBezTo>
                  <a:cubicBezTo>
                    <a:pt x="1" y="105838"/>
                    <a:pt x="6820" y="109723"/>
                    <a:pt x="18554" y="109723"/>
                  </a:cubicBezTo>
                  <a:cubicBezTo>
                    <a:pt x="24736" y="109723"/>
                    <a:pt x="32282" y="108645"/>
                    <a:pt x="40913" y="105352"/>
                  </a:cubicBezTo>
                  <a:cubicBezTo>
                    <a:pt x="40913" y="104166"/>
                    <a:pt x="40913" y="102981"/>
                    <a:pt x="40883" y="101734"/>
                  </a:cubicBezTo>
                  <a:cubicBezTo>
                    <a:pt x="40853" y="76445"/>
                    <a:pt x="40397" y="37357"/>
                    <a:pt x="38269" y="23952"/>
                  </a:cubicBezTo>
                  <a:cubicBezTo>
                    <a:pt x="37266" y="17782"/>
                    <a:pt x="36111" y="11824"/>
                    <a:pt x="35047" y="8450"/>
                  </a:cubicBezTo>
                  <a:cubicBezTo>
                    <a:pt x="34561" y="6931"/>
                    <a:pt x="33618" y="5380"/>
                    <a:pt x="32372" y="4013"/>
                  </a:cubicBezTo>
                  <a:cubicBezTo>
                    <a:pt x="30852" y="2311"/>
                    <a:pt x="28907" y="852"/>
                    <a:pt x="267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2" name="Google Shape;4102;p93"/>
            <p:cNvSpPr/>
            <p:nvPr/>
          </p:nvSpPr>
          <p:spPr>
            <a:xfrm>
              <a:off x="3853387" y="2724387"/>
              <a:ext cx="599902" cy="1197912"/>
            </a:xfrm>
            <a:custGeom>
              <a:avLst/>
              <a:gdLst/>
              <a:ahLst/>
              <a:cxnLst/>
              <a:rect l="l" t="t" r="r" b="b"/>
              <a:pathLst>
                <a:path w="40914" h="81699" extrusionOk="0">
                  <a:moveTo>
                    <a:pt x="2432" y="0"/>
                  </a:moveTo>
                  <a:cubicBezTo>
                    <a:pt x="1490" y="21642"/>
                    <a:pt x="1" y="77813"/>
                    <a:pt x="1" y="77813"/>
                  </a:cubicBezTo>
                  <a:cubicBezTo>
                    <a:pt x="1" y="77813"/>
                    <a:pt x="6820" y="81698"/>
                    <a:pt x="18554" y="81698"/>
                  </a:cubicBezTo>
                  <a:cubicBezTo>
                    <a:pt x="24736" y="81698"/>
                    <a:pt x="32282" y="80620"/>
                    <a:pt x="40913" y="77327"/>
                  </a:cubicBezTo>
                  <a:cubicBezTo>
                    <a:pt x="40913" y="76141"/>
                    <a:pt x="40913" y="74956"/>
                    <a:pt x="40883" y="73709"/>
                  </a:cubicBezTo>
                  <a:cubicBezTo>
                    <a:pt x="38907" y="73649"/>
                    <a:pt x="36962" y="73466"/>
                    <a:pt x="34986" y="73162"/>
                  </a:cubicBezTo>
                  <a:cubicBezTo>
                    <a:pt x="27448" y="71977"/>
                    <a:pt x="19940" y="68694"/>
                    <a:pt x="15138" y="62767"/>
                  </a:cubicBezTo>
                  <a:cubicBezTo>
                    <a:pt x="8512" y="54621"/>
                    <a:pt x="7995" y="43253"/>
                    <a:pt x="8299" y="32797"/>
                  </a:cubicBezTo>
                  <a:cubicBezTo>
                    <a:pt x="8633" y="22311"/>
                    <a:pt x="9363" y="11277"/>
                    <a:pt x="4621" y="1945"/>
                  </a:cubicBezTo>
                  <a:lnTo>
                    <a:pt x="243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3" name="Google Shape;4103;p93"/>
            <p:cNvSpPr/>
            <p:nvPr/>
          </p:nvSpPr>
          <p:spPr>
            <a:xfrm>
              <a:off x="3982629" y="2313492"/>
              <a:ext cx="345419" cy="238002"/>
            </a:xfrm>
            <a:custGeom>
              <a:avLst/>
              <a:gdLst/>
              <a:ahLst/>
              <a:cxnLst/>
              <a:rect l="l" t="t" r="r" b="b"/>
              <a:pathLst>
                <a:path w="23558" h="16232" extrusionOk="0">
                  <a:moveTo>
                    <a:pt x="17964" y="0"/>
                  </a:moveTo>
                  <a:cubicBezTo>
                    <a:pt x="15882" y="593"/>
                    <a:pt x="13610" y="867"/>
                    <a:pt x="11410" y="867"/>
                  </a:cubicBezTo>
                  <a:cubicBezTo>
                    <a:pt x="9210" y="867"/>
                    <a:pt x="7083" y="593"/>
                    <a:pt x="5289" y="92"/>
                  </a:cubicBezTo>
                  <a:cubicBezTo>
                    <a:pt x="3466" y="669"/>
                    <a:pt x="1551" y="1946"/>
                    <a:pt x="1" y="3283"/>
                  </a:cubicBezTo>
                  <a:lnTo>
                    <a:pt x="12098" y="16232"/>
                  </a:lnTo>
                  <a:lnTo>
                    <a:pt x="23557" y="4013"/>
                  </a:lnTo>
                  <a:cubicBezTo>
                    <a:pt x="22037" y="2311"/>
                    <a:pt x="20092" y="852"/>
                    <a:pt x="179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4" name="Google Shape;4104;p93"/>
            <p:cNvSpPr/>
            <p:nvPr/>
          </p:nvSpPr>
          <p:spPr>
            <a:xfrm>
              <a:off x="4060174" y="2300120"/>
              <a:ext cx="185862" cy="68313"/>
            </a:xfrm>
            <a:custGeom>
              <a:avLst/>
              <a:gdLst/>
              <a:ahLst/>
              <a:cxnLst/>
              <a:rect l="l" t="t" r="r" b="b"/>
              <a:pathLst>
                <a:path w="12676" h="4659" extrusionOk="0">
                  <a:moveTo>
                    <a:pt x="6430" y="0"/>
                  </a:moveTo>
                  <a:cubicBezTo>
                    <a:pt x="4232" y="0"/>
                    <a:pt x="1983" y="313"/>
                    <a:pt x="0" y="1004"/>
                  </a:cubicBezTo>
                  <a:cubicBezTo>
                    <a:pt x="971" y="2475"/>
                    <a:pt x="2968" y="4658"/>
                    <a:pt x="6155" y="4658"/>
                  </a:cubicBezTo>
                  <a:cubicBezTo>
                    <a:pt x="6261" y="4658"/>
                    <a:pt x="6367" y="4656"/>
                    <a:pt x="6475" y="4651"/>
                  </a:cubicBezTo>
                  <a:cubicBezTo>
                    <a:pt x="9818" y="4469"/>
                    <a:pt x="11764" y="2341"/>
                    <a:pt x="12675" y="912"/>
                  </a:cubicBezTo>
                  <a:cubicBezTo>
                    <a:pt x="10876" y="328"/>
                    <a:pt x="8680" y="0"/>
                    <a:pt x="64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5" name="Google Shape;4105;p93"/>
            <p:cNvSpPr/>
            <p:nvPr/>
          </p:nvSpPr>
          <p:spPr>
            <a:xfrm>
              <a:off x="4265613" y="2125997"/>
              <a:ext cx="49163" cy="73151"/>
            </a:xfrm>
            <a:custGeom>
              <a:avLst/>
              <a:gdLst/>
              <a:ahLst/>
              <a:cxnLst/>
              <a:rect l="l" t="t" r="r" b="b"/>
              <a:pathLst>
                <a:path w="3353" h="4989" extrusionOk="0">
                  <a:moveTo>
                    <a:pt x="1316" y="0"/>
                  </a:moveTo>
                  <a:cubicBezTo>
                    <a:pt x="523" y="0"/>
                    <a:pt x="1" y="539"/>
                    <a:pt x="1" y="539"/>
                  </a:cubicBezTo>
                  <a:lnTo>
                    <a:pt x="31" y="4855"/>
                  </a:lnTo>
                  <a:cubicBezTo>
                    <a:pt x="239" y="4947"/>
                    <a:pt x="438" y="4989"/>
                    <a:pt x="627" y="4989"/>
                  </a:cubicBezTo>
                  <a:cubicBezTo>
                    <a:pt x="2502" y="4989"/>
                    <a:pt x="3352" y="843"/>
                    <a:pt x="2220" y="235"/>
                  </a:cubicBezTo>
                  <a:cubicBezTo>
                    <a:pt x="1893" y="64"/>
                    <a:pt x="1588" y="0"/>
                    <a:pt x="13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6" name="Google Shape;4106;p93"/>
            <p:cNvSpPr/>
            <p:nvPr/>
          </p:nvSpPr>
          <p:spPr>
            <a:xfrm>
              <a:off x="3984344" y="2121100"/>
              <a:ext cx="49559" cy="73151"/>
            </a:xfrm>
            <a:custGeom>
              <a:avLst/>
              <a:gdLst/>
              <a:ahLst/>
              <a:cxnLst/>
              <a:rect l="l" t="t" r="r" b="b"/>
              <a:pathLst>
                <a:path w="3380" h="4989" extrusionOk="0">
                  <a:moveTo>
                    <a:pt x="2051" y="0"/>
                  </a:moveTo>
                  <a:cubicBezTo>
                    <a:pt x="1780" y="0"/>
                    <a:pt x="1479" y="64"/>
                    <a:pt x="1160" y="235"/>
                  </a:cubicBezTo>
                  <a:cubicBezTo>
                    <a:pt x="0" y="842"/>
                    <a:pt x="848" y="4988"/>
                    <a:pt x="2723" y="4988"/>
                  </a:cubicBezTo>
                  <a:cubicBezTo>
                    <a:pt x="2911" y="4988"/>
                    <a:pt x="3110" y="4946"/>
                    <a:pt x="3318" y="4855"/>
                  </a:cubicBezTo>
                  <a:lnTo>
                    <a:pt x="3379" y="539"/>
                  </a:lnTo>
                  <a:cubicBezTo>
                    <a:pt x="3379" y="539"/>
                    <a:pt x="2840" y="0"/>
                    <a:pt x="20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7" name="Google Shape;4107;p93"/>
            <p:cNvSpPr/>
            <p:nvPr/>
          </p:nvSpPr>
          <p:spPr>
            <a:xfrm>
              <a:off x="4250467" y="2182020"/>
              <a:ext cx="68195" cy="68210"/>
            </a:xfrm>
            <a:custGeom>
              <a:avLst/>
              <a:gdLst/>
              <a:ahLst/>
              <a:cxnLst/>
              <a:rect l="l" t="t" r="r" b="b"/>
              <a:pathLst>
                <a:path w="4651" h="4652" extrusionOk="0">
                  <a:moveTo>
                    <a:pt x="2341" y="366"/>
                  </a:moveTo>
                  <a:cubicBezTo>
                    <a:pt x="3405" y="366"/>
                    <a:pt x="4286" y="1247"/>
                    <a:pt x="4286" y="2311"/>
                  </a:cubicBezTo>
                  <a:cubicBezTo>
                    <a:pt x="4286" y="3405"/>
                    <a:pt x="3405" y="4256"/>
                    <a:pt x="2341" y="4256"/>
                  </a:cubicBezTo>
                  <a:cubicBezTo>
                    <a:pt x="1277" y="4256"/>
                    <a:pt x="396" y="3405"/>
                    <a:pt x="396" y="2311"/>
                  </a:cubicBezTo>
                  <a:cubicBezTo>
                    <a:pt x="396" y="1247"/>
                    <a:pt x="1277" y="366"/>
                    <a:pt x="2341" y="366"/>
                  </a:cubicBezTo>
                  <a:close/>
                  <a:moveTo>
                    <a:pt x="2341" y="1"/>
                  </a:moveTo>
                  <a:cubicBezTo>
                    <a:pt x="1064" y="1"/>
                    <a:pt x="0" y="1034"/>
                    <a:pt x="0" y="2311"/>
                  </a:cubicBezTo>
                  <a:cubicBezTo>
                    <a:pt x="0" y="3587"/>
                    <a:pt x="1064" y="4651"/>
                    <a:pt x="2341" y="4651"/>
                  </a:cubicBezTo>
                  <a:cubicBezTo>
                    <a:pt x="3617" y="4651"/>
                    <a:pt x="4651" y="3587"/>
                    <a:pt x="4651" y="2311"/>
                  </a:cubicBezTo>
                  <a:cubicBezTo>
                    <a:pt x="4651" y="1034"/>
                    <a:pt x="3617" y="1"/>
                    <a:pt x="23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8" name="Google Shape;4108;p93"/>
            <p:cNvSpPr/>
            <p:nvPr/>
          </p:nvSpPr>
          <p:spPr>
            <a:xfrm>
              <a:off x="3990649" y="2182020"/>
              <a:ext cx="68210" cy="68210"/>
            </a:xfrm>
            <a:custGeom>
              <a:avLst/>
              <a:gdLst/>
              <a:ahLst/>
              <a:cxnLst/>
              <a:rect l="l" t="t" r="r" b="b"/>
              <a:pathLst>
                <a:path w="4652" h="4652" extrusionOk="0">
                  <a:moveTo>
                    <a:pt x="2341" y="366"/>
                  </a:moveTo>
                  <a:cubicBezTo>
                    <a:pt x="3405" y="366"/>
                    <a:pt x="4286" y="1247"/>
                    <a:pt x="4286" y="2311"/>
                  </a:cubicBezTo>
                  <a:cubicBezTo>
                    <a:pt x="4286" y="3405"/>
                    <a:pt x="3405" y="4256"/>
                    <a:pt x="2341" y="4256"/>
                  </a:cubicBezTo>
                  <a:cubicBezTo>
                    <a:pt x="1277" y="4256"/>
                    <a:pt x="396" y="3405"/>
                    <a:pt x="396" y="2311"/>
                  </a:cubicBezTo>
                  <a:cubicBezTo>
                    <a:pt x="396" y="1247"/>
                    <a:pt x="1277" y="366"/>
                    <a:pt x="2341" y="366"/>
                  </a:cubicBezTo>
                  <a:close/>
                  <a:moveTo>
                    <a:pt x="2341" y="1"/>
                  </a:moveTo>
                  <a:cubicBezTo>
                    <a:pt x="1065" y="1"/>
                    <a:pt x="1" y="1034"/>
                    <a:pt x="1" y="2311"/>
                  </a:cubicBezTo>
                  <a:cubicBezTo>
                    <a:pt x="1" y="3587"/>
                    <a:pt x="1065" y="4651"/>
                    <a:pt x="2341" y="4651"/>
                  </a:cubicBezTo>
                  <a:cubicBezTo>
                    <a:pt x="3618" y="4651"/>
                    <a:pt x="4651" y="3587"/>
                    <a:pt x="4651" y="2311"/>
                  </a:cubicBezTo>
                  <a:cubicBezTo>
                    <a:pt x="4651" y="1034"/>
                    <a:pt x="3618" y="1"/>
                    <a:pt x="23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9" name="Google Shape;4109;p93"/>
            <p:cNvSpPr/>
            <p:nvPr/>
          </p:nvSpPr>
          <p:spPr>
            <a:xfrm>
              <a:off x="4025617" y="2027807"/>
              <a:ext cx="286373" cy="267165"/>
            </a:xfrm>
            <a:custGeom>
              <a:avLst/>
              <a:gdLst/>
              <a:ahLst/>
              <a:cxnLst/>
              <a:rect l="l" t="t" r="r" b="b"/>
              <a:pathLst>
                <a:path w="19531" h="18221" extrusionOk="0">
                  <a:moveTo>
                    <a:pt x="6711" y="0"/>
                  </a:moveTo>
                  <a:cubicBezTo>
                    <a:pt x="6273" y="0"/>
                    <a:pt x="5853" y="2"/>
                    <a:pt x="5458" y="2"/>
                  </a:cubicBezTo>
                  <a:cubicBezTo>
                    <a:pt x="3330" y="2"/>
                    <a:pt x="564" y="823"/>
                    <a:pt x="534" y="2920"/>
                  </a:cubicBezTo>
                  <a:cubicBezTo>
                    <a:pt x="260" y="5807"/>
                    <a:pt x="260" y="9242"/>
                    <a:pt x="260" y="9242"/>
                  </a:cubicBezTo>
                  <a:cubicBezTo>
                    <a:pt x="320" y="10105"/>
                    <a:pt x="0" y="18220"/>
                    <a:pt x="9339" y="18220"/>
                  </a:cubicBezTo>
                  <a:cubicBezTo>
                    <a:pt x="9540" y="18220"/>
                    <a:pt x="9746" y="18217"/>
                    <a:pt x="9956" y="18209"/>
                  </a:cubicBezTo>
                  <a:cubicBezTo>
                    <a:pt x="19531" y="17874"/>
                    <a:pt x="16370" y="2494"/>
                    <a:pt x="16370" y="2494"/>
                  </a:cubicBezTo>
                  <a:cubicBezTo>
                    <a:pt x="15634" y="123"/>
                    <a:pt x="10521" y="0"/>
                    <a:pt x="67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0" name="Google Shape;4110;p93"/>
            <p:cNvSpPr/>
            <p:nvPr/>
          </p:nvSpPr>
          <p:spPr>
            <a:xfrm>
              <a:off x="4158217" y="2075355"/>
              <a:ext cx="18739" cy="66582"/>
            </a:xfrm>
            <a:custGeom>
              <a:avLst/>
              <a:gdLst/>
              <a:ahLst/>
              <a:cxnLst/>
              <a:rect l="l" t="t" r="r" b="b"/>
              <a:pathLst>
                <a:path w="1278" h="4541" extrusionOk="0">
                  <a:moveTo>
                    <a:pt x="862" y="0"/>
                  </a:moveTo>
                  <a:cubicBezTo>
                    <a:pt x="781" y="0"/>
                    <a:pt x="723" y="40"/>
                    <a:pt x="700" y="133"/>
                  </a:cubicBezTo>
                  <a:lnTo>
                    <a:pt x="0" y="2048"/>
                  </a:lnTo>
                  <a:lnTo>
                    <a:pt x="183" y="2109"/>
                  </a:lnTo>
                  <a:cubicBezTo>
                    <a:pt x="213" y="2109"/>
                    <a:pt x="882" y="2382"/>
                    <a:pt x="882" y="3112"/>
                  </a:cubicBezTo>
                  <a:cubicBezTo>
                    <a:pt x="882" y="3841"/>
                    <a:pt x="244" y="4145"/>
                    <a:pt x="213" y="4175"/>
                  </a:cubicBezTo>
                  <a:cubicBezTo>
                    <a:pt x="122" y="4206"/>
                    <a:pt x="61" y="4327"/>
                    <a:pt x="122" y="4419"/>
                  </a:cubicBezTo>
                  <a:cubicBezTo>
                    <a:pt x="152" y="4479"/>
                    <a:pt x="213" y="4540"/>
                    <a:pt x="304" y="4540"/>
                  </a:cubicBezTo>
                  <a:cubicBezTo>
                    <a:pt x="304" y="4540"/>
                    <a:pt x="335" y="4540"/>
                    <a:pt x="365" y="4510"/>
                  </a:cubicBezTo>
                  <a:cubicBezTo>
                    <a:pt x="396" y="4510"/>
                    <a:pt x="1277" y="4084"/>
                    <a:pt x="1277" y="3112"/>
                  </a:cubicBezTo>
                  <a:cubicBezTo>
                    <a:pt x="1277" y="2382"/>
                    <a:pt x="760" y="1987"/>
                    <a:pt x="487" y="1835"/>
                  </a:cubicBezTo>
                  <a:lnTo>
                    <a:pt x="1034" y="254"/>
                  </a:lnTo>
                  <a:cubicBezTo>
                    <a:pt x="1095" y="163"/>
                    <a:pt x="1034" y="42"/>
                    <a:pt x="943" y="11"/>
                  </a:cubicBezTo>
                  <a:cubicBezTo>
                    <a:pt x="914" y="4"/>
                    <a:pt x="887" y="0"/>
                    <a:pt x="8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93"/>
            <p:cNvSpPr/>
            <p:nvPr/>
          </p:nvSpPr>
          <p:spPr>
            <a:xfrm>
              <a:off x="4213916" y="2132096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816" y="1"/>
                  </a:moveTo>
                  <a:cubicBezTo>
                    <a:pt x="1799" y="1"/>
                    <a:pt x="1781" y="1"/>
                    <a:pt x="1764" y="1"/>
                  </a:cubicBezTo>
                  <a:cubicBezTo>
                    <a:pt x="791" y="1"/>
                    <a:pt x="1" y="792"/>
                    <a:pt x="1" y="1764"/>
                  </a:cubicBezTo>
                  <a:cubicBezTo>
                    <a:pt x="31" y="2737"/>
                    <a:pt x="822" y="3497"/>
                    <a:pt x="1794" y="3497"/>
                  </a:cubicBezTo>
                  <a:cubicBezTo>
                    <a:pt x="2737" y="3497"/>
                    <a:pt x="3527" y="2707"/>
                    <a:pt x="3527" y="1734"/>
                  </a:cubicBezTo>
                  <a:cubicBezTo>
                    <a:pt x="3497" y="779"/>
                    <a:pt x="2735" y="1"/>
                    <a:pt x="18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93"/>
            <p:cNvSpPr/>
            <p:nvPr/>
          </p:nvSpPr>
          <p:spPr>
            <a:xfrm>
              <a:off x="4045469" y="2132096"/>
              <a:ext cx="51260" cy="51275"/>
            </a:xfrm>
            <a:custGeom>
              <a:avLst/>
              <a:gdLst/>
              <a:ahLst/>
              <a:cxnLst/>
              <a:rect l="l" t="t" r="r" b="b"/>
              <a:pathLst>
                <a:path w="3496" h="3497" extrusionOk="0">
                  <a:moveTo>
                    <a:pt x="1787" y="1"/>
                  </a:moveTo>
                  <a:cubicBezTo>
                    <a:pt x="1769" y="1"/>
                    <a:pt x="1751" y="1"/>
                    <a:pt x="1733" y="1"/>
                  </a:cubicBezTo>
                  <a:cubicBezTo>
                    <a:pt x="760" y="1"/>
                    <a:pt x="0" y="792"/>
                    <a:pt x="0" y="1764"/>
                  </a:cubicBezTo>
                  <a:cubicBezTo>
                    <a:pt x="0" y="2737"/>
                    <a:pt x="791" y="3497"/>
                    <a:pt x="1763" y="3497"/>
                  </a:cubicBezTo>
                  <a:cubicBezTo>
                    <a:pt x="2736" y="3497"/>
                    <a:pt x="3496" y="2707"/>
                    <a:pt x="3496" y="1734"/>
                  </a:cubicBezTo>
                  <a:cubicBezTo>
                    <a:pt x="3496" y="779"/>
                    <a:pt x="2735" y="1"/>
                    <a:pt x="1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3" name="Google Shape;4113;p93"/>
            <p:cNvSpPr/>
            <p:nvPr/>
          </p:nvSpPr>
          <p:spPr>
            <a:xfrm>
              <a:off x="4101623" y="2256443"/>
              <a:ext cx="98063" cy="86641"/>
            </a:xfrm>
            <a:custGeom>
              <a:avLst/>
              <a:gdLst/>
              <a:ahLst/>
              <a:cxnLst/>
              <a:rect l="l" t="t" r="r" b="b"/>
              <a:pathLst>
                <a:path w="6688" h="5909" extrusionOk="0">
                  <a:moveTo>
                    <a:pt x="0" y="1"/>
                  </a:moveTo>
                  <a:lnTo>
                    <a:pt x="0" y="3983"/>
                  </a:lnTo>
                  <a:cubicBezTo>
                    <a:pt x="0" y="3983"/>
                    <a:pt x="1429" y="5746"/>
                    <a:pt x="3435" y="5898"/>
                  </a:cubicBezTo>
                  <a:cubicBezTo>
                    <a:pt x="3514" y="5905"/>
                    <a:pt x="3592" y="5908"/>
                    <a:pt x="3669" y="5908"/>
                  </a:cubicBezTo>
                  <a:cubicBezTo>
                    <a:pt x="5537" y="5908"/>
                    <a:pt x="6687" y="3861"/>
                    <a:pt x="6687" y="3861"/>
                  </a:cubicBezTo>
                  <a:lnTo>
                    <a:pt x="6262" y="1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4" name="Google Shape;4114;p93"/>
            <p:cNvSpPr/>
            <p:nvPr/>
          </p:nvSpPr>
          <p:spPr>
            <a:xfrm>
              <a:off x="3791441" y="3059071"/>
              <a:ext cx="176507" cy="167651"/>
            </a:xfrm>
            <a:custGeom>
              <a:avLst/>
              <a:gdLst/>
              <a:ahLst/>
              <a:cxnLst/>
              <a:rect l="l" t="t" r="r" b="b"/>
              <a:pathLst>
                <a:path w="12038" h="11434" extrusionOk="0">
                  <a:moveTo>
                    <a:pt x="4834" y="0"/>
                  </a:moveTo>
                  <a:lnTo>
                    <a:pt x="4834" y="0"/>
                  </a:lnTo>
                  <a:cubicBezTo>
                    <a:pt x="4834" y="0"/>
                    <a:pt x="4925" y="4347"/>
                    <a:pt x="3192" y="5471"/>
                  </a:cubicBezTo>
                  <a:cubicBezTo>
                    <a:pt x="882" y="6991"/>
                    <a:pt x="1" y="7812"/>
                    <a:pt x="609" y="8207"/>
                  </a:cubicBezTo>
                  <a:cubicBezTo>
                    <a:pt x="689" y="8257"/>
                    <a:pt x="798" y="8279"/>
                    <a:pt x="926" y="8279"/>
                  </a:cubicBezTo>
                  <a:cubicBezTo>
                    <a:pt x="1815" y="8279"/>
                    <a:pt x="3648" y="7235"/>
                    <a:pt x="3648" y="7234"/>
                  </a:cubicBezTo>
                  <a:lnTo>
                    <a:pt x="3648" y="7234"/>
                  </a:lnTo>
                  <a:cubicBezTo>
                    <a:pt x="3648" y="7235"/>
                    <a:pt x="1612" y="9180"/>
                    <a:pt x="2341" y="9970"/>
                  </a:cubicBezTo>
                  <a:cubicBezTo>
                    <a:pt x="2429" y="10068"/>
                    <a:pt x="2547" y="10112"/>
                    <a:pt x="2686" y="10112"/>
                  </a:cubicBezTo>
                  <a:cubicBezTo>
                    <a:pt x="3708" y="10112"/>
                    <a:pt x="5897" y="7782"/>
                    <a:pt x="5898" y="7782"/>
                  </a:cubicBezTo>
                  <a:lnTo>
                    <a:pt x="5898" y="7782"/>
                  </a:lnTo>
                  <a:cubicBezTo>
                    <a:pt x="5897" y="7782"/>
                    <a:pt x="4145" y="11433"/>
                    <a:pt x="5279" y="11433"/>
                  </a:cubicBezTo>
                  <a:cubicBezTo>
                    <a:pt x="5302" y="11433"/>
                    <a:pt x="5325" y="11432"/>
                    <a:pt x="5350" y="11429"/>
                  </a:cubicBezTo>
                  <a:cubicBezTo>
                    <a:pt x="6627" y="11247"/>
                    <a:pt x="8238" y="7812"/>
                    <a:pt x="8238" y="7812"/>
                  </a:cubicBezTo>
                  <a:cubicBezTo>
                    <a:pt x="8238" y="7812"/>
                    <a:pt x="10492" y="9497"/>
                    <a:pt x="11355" y="9497"/>
                  </a:cubicBezTo>
                  <a:cubicBezTo>
                    <a:pt x="11489" y="9497"/>
                    <a:pt x="11589" y="9456"/>
                    <a:pt x="11642" y="9362"/>
                  </a:cubicBezTo>
                  <a:cubicBezTo>
                    <a:pt x="12037" y="8663"/>
                    <a:pt x="10700" y="5593"/>
                    <a:pt x="10700" y="5593"/>
                  </a:cubicBezTo>
                  <a:cubicBezTo>
                    <a:pt x="10609" y="3192"/>
                    <a:pt x="10943" y="61"/>
                    <a:pt x="10943" y="61"/>
                  </a:cubicBezTo>
                  <a:lnTo>
                    <a:pt x="48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93"/>
            <p:cNvSpPr/>
            <p:nvPr/>
          </p:nvSpPr>
          <p:spPr>
            <a:xfrm>
              <a:off x="4316870" y="3050596"/>
              <a:ext cx="193442" cy="167592"/>
            </a:xfrm>
            <a:custGeom>
              <a:avLst/>
              <a:gdLst/>
              <a:ahLst/>
              <a:cxnLst/>
              <a:rect l="l" t="t" r="r" b="b"/>
              <a:pathLst>
                <a:path w="13193" h="11430" extrusionOk="0">
                  <a:moveTo>
                    <a:pt x="1915" y="1"/>
                  </a:moveTo>
                  <a:cubicBezTo>
                    <a:pt x="1915" y="1"/>
                    <a:pt x="2554" y="4317"/>
                    <a:pt x="1581" y="5776"/>
                  </a:cubicBezTo>
                  <a:cubicBezTo>
                    <a:pt x="1581" y="5776"/>
                    <a:pt x="0" y="8390"/>
                    <a:pt x="456" y="9059"/>
                  </a:cubicBezTo>
                  <a:cubicBezTo>
                    <a:pt x="537" y="9177"/>
                    <a:pt x="733" y="9226"/>
                    <a:pt x="1000" y="9226"/>
                  </a:cubicBezTo>
                  <a:cubicBezTo>
                    <a:pt x="2239" y="9226"/>
                    <a:pt x="5016" y="8177"/>
                    <a:pt x="5016" y="8177"/>
                  </a:cubicBezTo>
                  <a:cubicBezTo>
                    <a:pt x="5016" y="8177"/>
                    <a:pt x="6991" y="11399"/>
                    <a:pt x="8268" y="11429"/>
                  </a:cubicBezTo>
                  <a:cubicBezTo>
                    <a:pt x="8273" y="11430"/>
                    <a:pt x="8279" y="11430"/>
                    <a:pt x="8284" y="11430"/>
                  </a:cubicBezTo>
                  <a:cubicBezTo>
                    <a:pt x="9526" y="11430"/>
                    <a:pt x="7326" y="7904"/>
                    <a:pt x="7326" y="7904"/>
                  </a:cubicBezTo>
                  <a:lnTo>
                    <a:pt x="7326" y="7904"/>
                  </a:lnTo>
                  <a:cubicBezTo>
                    <a:pt x="7326" y="7904"/>
                    <a:pt x="9633" y="9875"/>
                    <a:pt x="10690" y="9875"/>
                  </a:cubicBezTo>
                  <a:cubicBezTo>
                    <a:pt x="10864" y="9875"/>
                    <a:pt x="11004" y="9822"/>
                    <a:pt x="11095" y="9697"/>
                  </a:cubicBezTo>
                  <a:cubicBezTo>
                    <a:pt x="11733" y="8785"/>
                    <a:pt x="9514" y="7113"/>
                    <a:pt x="9514" y="7113"/>
                  </a:cubicBezTo>
                  <a:lnTo>
                    <a:pt x="9514" y="7113"/>
                  </a:lnTo>
                  <a:cubicBezTo>
                    <a:pt x="9514" y="7113"/>
                    <a:pt x="11225" y="7835"/>
                    <a:pt x="12152" y="7835"/>
                  </a:cubicBezTo>
                  <a:cubicBezTo>
                    <a:pt x="12350" y="7835"/>
                    <a:pt x="12513" y="7802"/>
                    <a:pt x="12615" y="7721"/>
                  </a:cubicBezTo>
                  <a:cubicBezTo>
                    <a:pt x="13192" y="7265"/>
                    <a:pt x="12219" y="6566"/>
                    <a:pt x="9788" y="5290"/>
                  </a:cubicBezTo>
                  <a:cubicBezTo>
                    <a:pt x="7934" y="4347"/>
                    <a:pt x="7569" y="31"/>
                    <a:pt x="7569" y="31"/>
                  </a:cubicBezTo>
                  <a:lnTo>
                    <a:pt x="191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93"/>
            <p:cNvSpPr/>
            <p:nvPr/>
          </p:nvSpPr>
          <p:spPr>
            <a:xfrm>
              <a:off x="3834678" y="2388809"/>
              <a:ext cx="157329" cy="697495"/>
            </a:xfrm>
            <a:custGeom>
              <a:avLst/>
              <a:gdLst/>
              <a:ahLst/>
              <a:cxnLst/>
              <a:rect l="l" t="t" r="r" b="b"/>
              <a:pathLst>
                <a:path w="10730" h="47570" extrusionOk="0">
                  <a:moveTo>
                    <a:pt x="8268" y="0"/>
                  </a:moveTo>
                  <a:cubicBezTo>
                    <a:pt x="3678" y="2949"/>
                    <a:pt x="0" y="15958"/>
                    <a:pt x="517" y="43162"/>
                  </a:cubicBezTo>
                  <a:cubicBezTo>
                    <a:pt x="547" y="44317"/>
                    <a:pt x="578" y="45502"/>
                    <a:pt x="608" y="46718"/>
                  </a:cubicBezTo>
                  <a:cubicBezTo>
                    <a:pt x="2612" y="47370"/>
                    <a:pt x="4592" y="47569"/>
                    <a:pt x="6263" y="47569"/>
                  </a:cubicBezTo>
                  <a:cubicBezTo>
                    <a:pt x="8875" y="47569"/>
                    <a:pt x="10730" y="47083"/>
                    <a:pt x="10730" y="47083"/>
                  </a:cubicBezTo>
                  <a:cubicBezTo>
                    <a:pt x="10730" y="47083"/>
                    <a:pt x="10699" y="46019"/>
                    <a:pt x="10608" y="44104"/>
                  </a:cubicBezTo>
                  <a:cubicBezTo>
                    <a:pt x="10335" y="36718"/>
                    <a:pt x="9514" y="16931"/>
                    <a:pt x="82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7" name="Google Shape;4117;p93"/>
            <p:cNvSpPr/>
            <p:nvPr/>
          </p:nvSpPr>
          <p:spPr>
            <a:xfrm>
              <a:off x="4303499" y="2392372"/>
              <a:ext cx="156889" cy="693639"/>
            </a:xfrm>
            <a:custGeom>
              <a:avLst/>
              <a:gdLst/>
              <a:ahLst/>
              <a:cxnLst/>
              <a:rect l="l" t="t" r="r" b="b"/>
              <a:pathLst>
                <a:path w="10700" h="47307" extrusionOk="0">
                  <a:moveTo>
                    <a:pt x="2736" y="0"/>
                  </a:moveTo>
                  <a:cubicBezTo>
                    <a:pt x="1520" y="17022"/>
                    <a:pt x="517" y="36718"/>
                    <a:pt x="152" y="43952"/>
                  </a:cubicBezTo>
                  <a:cubicBezTo>
                    <a:pt x="61" y="45807"/>
                    <a:pt x="0" y="46840"/>
                    <a:pt x="0" y="46840"/>
                  </a:cubicBezTo>
                  <a:cubicBezTo>
                    <a:pt x="0" y="46840"/>
                    <a:pt x="1832" y="47306"/>
                    <a:pt x="4408" y="47306"/>
                  </a:cubicBezTo>
                  <a:cubicBezTo>
                    <a:pt x="6095" y="47306"/>
                    <a:pt x="8102" y="47106"/>
                    <a:pt x="10122" y="46445"/>
                  </a:cubicBezTo>
                  <a:cubicBezTo>
                    <a:pt x="10153" y="45290"/>
                    <a:pt x="10183" y="44165"/>
                    <a:pt x="10213" y="43071"/>
                  </a:cubicBezTo>
                  <a:cubicBezTo>
                    <a:pt x="10700" y="15745"/>
                    <a:pt x="7356" y="2949"/>
                    <a:pt x="2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8" name="Google Shape;4118;p93"/>
            <p:cNvSpPr/>
            <p:nvPr/>
          </p:nvSpPr>
          <p:spPr>
            <a:xfrm>
              <a:off x="3842244" y="3021639"/>
              <a:ext cx="149763" cy="64632"/>
            </a:xfrm>
            <a:custGeom>
              <a:avLst/>
              <a:gdLst/>
              <a:ahLst/>
              <a:cxnLst/>
              <a:rect l="l" t="t" r="r" b="b"/>
              <a:pathLst>
                <a:path w="10214" h="4408" extrusionOk="0">
                  <a:moveTo>
                    <a:pt x="1" y="0"/>
                  </a:moveTo>
                  <a:lnTo>
                    <a:pt x="1" y="0"/>
                  </a:lnTo>
                  <a:cubicBezTo>
                    <a:pt x="31" y="1155"/>
                    <a:pt x="62" y="2340"/>
                    <a:pt x="92" y="3556"/>
                  </a:cubicBezTo>
                  <a:cubicBezTo>
                    <a:pt x="2096" y="4208"/>
                    <a:pt x="4076" y="4407"/>
                    <a:pt x="5747" y="4407"/>
                  </a:cubicBezTo>
                  <a:cubicBezTo>
                    <a:pt x="8359" y="4407"/>
                    <a:pt x="10214" y="3921"/>
                    <a:pt x="10214" y="3921"/>
                  </a:cubicBezTo>
                  <a:cubicBezTo>
                    <a:pt x="10214" y="3921"/>
                    <a:pt x="10183" y="2857"/>
                    <a:pt x="10092" y="942"/>
                  </a:cubicBezTo>
                  <a:cubicBezTo>
                    <a:pt x="9211" y="912"/>
                    <a:pt x="8329" y="881"/>
                    <a:pt x="7417" y="851"/>
                  </a:cubicBezTo>
                  <a:cubicBezTo>
                    <a:pt x="4955" y="730"/>
                    <a:pt x="2433" y="547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93"/>
            <p:cNvSpPr/>
            <p:nvPr/>
          </p:nvSpPr>
          <p:spPr>
            <a:xfrm>
              <a:off x="4303499" y="3023853"/>
              <a:ext cx="149763" cy="62125"/>
            </a:xfrm>
            <a:custGeom>
              <a:avLst/>
              <a:gdLst/>
              <a:ahLst/>
              <a:cxnLst/>
              <a:rect l="l" t="t" r="r" b="b"/>
              <a:pathLst>
                <a:path w="10214" h="4237" extrusionOk="0">
                  <a:moveTo>
                    <a:pt x="10213" y="1"/>
                  </a:moveTo>
                  <a:lnTo>
                    <a:pt x="10213" y="1"/>
                  </a:lnTo>
                  <a:cubicBezTo>
                    <a:pt x="6900" y="579"/>
                    <a:pt x="3526" y="822"/>
                    <a:pt x="152" y="882"/>
                  </a:cubicBezTo>
                  <a:cubicBezTo>
                    <a:pt x="61" y="2737"/>
                    <a:pt x="0" y="3770"/>
                    <a:pt x="0" y="3770"/>
                  </a:cubicBezTo>
                  <a:cubicBezTo>
                    <a:pt x="0" y="3770"/>
                    <a:pt x="1832" y="4236"/>
                    <a:pt x="4408" y="4236"/>
                  </a:cubicBezTo>
                  <a:cubicBezTo>
                    <a:pt x="6095" y="4236"/>
                    <a:pt x="8102" y="4036"/>
                    <a:pt x="10122" y="3375"/>
                  </a:cubicBezTo>
                  <a:cubicBezTo>
                    <a:pt x="10153" y="2220"/>
                    <a:pt x="10183" y="1095"/>
                    <a:pt x="102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93"/>
            <p:cNvSpPr/>
            <p:nvPr/>
          </p:nvSpPr>
          <p:spPr>
            <a:xfrm>
              <a:off x="4083325" y="2048011"/>
              <a:ext cx="49501" cy="30439"/>
            </a:xfrm>
            <a:custGeom>
              <a:avLst/>
              <a:gdLst/>
              <a:ahLst/>
              <a:cxnLst/>
              <a:rect l="l" t="t" r="r" b="b"/>
              <a:pathLst>
                <a:path w="3376" h="2076" extrusionOk="0">
                  <a:moveTo>
                    <a:pt x="2265" y="0"/>
                  </a:moveTo>
                  <a:cubicBezTo>
                    <a:pt x="1313" y="0"/>
                    <a:pt x="122" y="663"/>
                    <a:pt x="2" y="2059"/>
                  </a:cubicBezTo>
                  <a:cubicBezTo>
                    <a:pt x="0" y="2070"/>
                    <a:pt x="2" y="2076"/>
                    <a:pt x="6" y="2076"/>
                  </a:cubicBezTo>
                  <a:cubicBezTo>
                    <a:pt x="78" y="2076"/>
                    <a:pt x="1000" y="535"/>
                    <a:pt x="3198" y="535"/>
                  </a:cubicBezTo>
                  <a:cubicBezTo>
                    <a:pt x="3257" y="535"/>
                    <a:pt x="3316" y="537"/>
                    <a:pt x="3376" y="539"/>
                  </a:cubicBezTo>
                  <a:cubicBezTo>
                    <a:pt x="3198" y="183"/>
                    <a:pt x="2764" y="0"/>
                    <a:pt x="2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93"/>
            <p:cNvSpPr/>
            <p:nvPr/>
          </p:nvSpPr>
          <p:spPr>
            <a:xfrm>
              <a:off x="4186733" y="2048011"/>
              <a:ext cx="49515" cy="30439"/>
            </a:xfrm>
            <a:custGeom>
              <a:avLst/>
              <a:gdLst/>
              <a:ahLst/>
              <a:cxnLst/>
              <a:rect l="l" t="t" r="r" b="b"/>
              <a:pathLst>
                <a:path w="3377" h="2076" extrusionOk="0">
                  <a:moveTo>
                    <a:pt x="1112" y="0"/>
                  </a:moveTo>
                  <a:cubicBezTo>
                    <a:pt x="612" y="0"/>
                    <a:pt x="179" y="183"/>
                    <a:pt x="1" y="539"/>
                  </a:cubicBezTo>
                  <a:cubicBezTo>
                    <a:pt x="61" y="537"/>
                    <a:pt x="120" y="535"/>
                    <a:pt x="178" y="535"/>
                  </a:cubicBezTo>
                  <a:cubicBezTo>
                    <a:pt x="2376" y="535"/>
                    <a:pt x="3298" y="2076"/>
                    <a:pt x="3371" y="2076"/>
                  </a:cubicBezTo>
                  <a:cubicBezTo>
                    <a:pt x="3375" y="2076"/>
                    <a:pt x="3376" y="2070"/>
                    <a:pt x="3375" y="2059"/>
                  </a:cubicBezTo>
                  <a:cubicBezTo>
                    <a:pt x="3255" y="663"/>
                    <a:pt x="2064" y="0"/>
                    <a:pt x="1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93"/>
            <p:cNvSpPr/>
            <p:nvPr/>
          </p:nvSpPr>
          <p:spPr>
            <a:xfrm>
              <a:off x="4111417" y="2158883"/>
              <a:ext cx="96377" cy="42360"/>
            </a:xfrm>
            <a:custGeom>
              <a:avLst/>
              <a:gdLst/>
              <a:ahLst/>
              <a:cxnLst/>
              <a:rect l="l" t="t" r="r" b="b"/>
              <a:pathLst>
                <a:path w="6573" h="2889" extrusionOk="0">
                  <a:moveTo>
                    <a:pt x="2926" y="1"/>
                  </a:moveTo>
                  <a:cubicBezTo>
                    <a:pt x="1495" y="1"/>
                    <a:pt x="154" y="232"/>
                    <a:pt x="31" y="819"/>
                  </a:cubicBezTo>
                  <a:cubicBezTo>
                    <a:pt x="1" y="971"/>
                    <a:pt x="92" y="1214"/>
                    <a:pt x="305" y="1488"/>
                  </a:cubicBezTo>
                  <a:cubicBezTo>
                    <a:pt x="518" y="1731"/>
                    <a:pt x="822" y="1974"/>
                    <a:pt x="1186" y="2187"/>
                  </a:cubicBezTo>
                  <a:cubicBezTo>
                    <a:pt x="1764" y="2551"/>
                    <a:pt x="2524" y="2855"/>
                    <a:pt x="3375" y="2886"/>
                  </a:cubicBezTo>
                  <a:cubicBezTo>
                    <a:pt x="3425" y="2887"/>
                    <a:pt x="3474" y="2888"/>
                    <a:pt x="3522" y="2888"/>
                  </a:cubicBezTo>
                  <a:cubicBezTo>
                    <a:pt x="4335" y="2888"/>
                    <a:pt x="4985" y="2652"/>
                    <a:pt x="5472" y="2308"/>
                  </a:cubicBezTo>
                  <a:cubicBezTo>
                    <a:pt x="5806" y="2065"/>
                    <a:pt x="6050" y="1792"/>
                    <a:pt x="6232" y="1488"/>
                  </a:cubicBezTo>
                  <a:cubicBezTo>
                    <a:pt x="6384" y="1244"/>
                    <a:pt x="6475" y="1032"/>
                    <a:pt x="6506" y="819"/>
                  </a:cubicBezTo>
                  <a:cubicBezTo>
                    <a:pt x="6573" y="350"/>
                    <a:pt x="4682" y="1"/>
                    <a:pt x="2926" y="1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93"/>
            <p:cNvSpPr/>
            <p:nvPr/>
          </p:nvSpPr>
          <p:spPr>
            <a:xfrm>
              <a:off x="4128805" y="2181668"/>
              <a:ext cx="62858" cy="19574"/>
            </a:xfrm>
            <a:custGeom>
              <a:avLst/>
              <a:gdLst/>
              <a:ahLst/>
              <a:cxnLst/>
              <a:rect l="l" t="t" r="r" b="b"/>
              <a:pathLst>
                <a:path w="4287" h="1335" extrusionOk="0">
                  <a:moveTo>
                    <a:pt x="2809" y="1"/>
                  </a:moveTo>
                  <a:cubicBezTo>
                    <a:pt x="2569" y="1"/>
                    <a:pt x="2318" y="46"/>
                    <a:pt x="2067" y="146"/>
                  </a:cubicBezTo>
                  <a:cubicBezTo>
                    <a:pt x="1851" y="46"/>
                    <a:pt x="1638" y="4"/>
                    <a:pt x="1434" y="4"/>
                  </a:cubicBezTo>
                  <a:cubicBezTo>
                    <a:pt x="838" y="4"/>
                    <a:pt x="318" y="361"/>
                    <a:pt x="0" y="633"/>
                  </a:cubicBezTo>
                  <a:cubicBezTo>
                    <a:pt x="578" y="997"/>
                    <a:pt x="1338" y="1301"/>
                    <a:pt x="2189" y="1332"/>
                  </a:cubicBezTo>
                  <a:cubicBezTo>
                    <a:pt x="2239" y="1333"/>
                    <a:pt x="2288" y="1334"/>
                    <a:pt x="2336" y="1334"/>
                  </a:cubicBezTo>
                  <a:cubicBezTo>
                    <a:pt x="3149" y="1334"/>
                    <a:pt x="3799" y="1098"/>
                    <a:pt x="4286" y="754"/>
                  </a:cubicBezTo>
                  <a:cubicBezTo>
                    <a:pt x="4000" y="314"/>
                    <a:pt x="3442" y="1"/>
                    <a:pt x="28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4" name="Google Shape;4124;p93"/>
            <p:cNvSpPr/>
            <p:nvPr/>
          </p:nvSpPr>
          <p:spPr>
            <a:xfrm>
              <a:off x="4111417" y="2158883"/>
              <a:ext cx="96377" cy="21818"/>
            </a:xfrm>
            <a:custGeom>
              <a:avLst/>
              <a:gdLst/>
              <a:ahLst/>
              <a:cxnLst/>
              <a:rect l="l" t="t" r="r" b="b"/>
              <a:pathLst>
                <a:path w="6573" h="1488" extrusionOk="0">
                  <a:moveTo>
                    <a:pt x="2926" y="1"/>
                  </a:moveTo>
                  <a:cubicBezTo>
                    <a:pt x="1495" y="1"/>
                    <a:pt x="154" y="232"/>
                    <a:pt x="31" y="819"/>
                  </a:cubicBezTo>
                  <a:cubicBezTo>
                    <a:pt x="1" y="971"/>
                    <a:pt x="92" y="1214"/>
                    <a:pt x="305" y="1488"/>
                  </a:cubicBezTo>
                  <a:cubicBezTo>
                    <a:pt x="670" y="1366"/>
                    <a:pt x="1034" y="1092"/>
                    <a:pt x="1338" y="971"/>
                  </a:cubicBezTo>
                  <a:cubicBezTo>
                    <a:pt x="1935" y="800"/>
                    <a:pt x="2562" y="704"/>
                    <a:pt x="3177" y="704"/>
                  </a:cubicBezTo>
                  <a:cubicBezTo>
                    <a:pt x="3439" y="704"/>
                    <a:pt x="3698" y="722"/>
                    <a:pt x="3952" y="758"/>
                  </a:cubicBezTo>
                  <a:cubicBezTo>
                    <a:pt x="4743" y="849"/>
                    <a:pt x="5533" y="1092"/>
                    <a:pt x="6232" y="1488"/>
                  </a:cubicBezTo>
                  <a:cubicBezTo>
                    <a:pt x="6384" y="1244"/>
                    <a:pt x="6475" y="1032"/>
                    <a:pt x="6506" y="819"/>
                  </a:cubicBezTo>
                  <a:cubicBezTo>
                    <a:pt x="6573" y="350"/>
                    <a:pt x="4682" y="1"/>
                    <a:pt x="29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5" name="Google Shape;4125;p93"/>
            <p:cNvSpPr/>
            <p:nvPr/>
          </p:nvSpPr>
          <p:spPr>
            <a:xfrm>
              <a:off x="4105625" y="2090662"/>
              <a:ext cx="18284" cy="18739"/>
            </a:xfrm>
            <a:custGeom>
              <a:avLst/>
              <a:gdLst/>
              <a:ahLst/>
              <a:cxnLst/>
              <a:rect l="l" t="t" r="r" b="b"/>
              <a:pathLst>
                <a:path w="1247" h="1278" extrusionOk="0">
                  <a:moveTo>
                    <a:pt x="609" y="1"/>
                  </a:moveTo>
                  <a:cubicBezTo>
                    <a:pt x="274" y="1"/>
                    <a:pt x="1" y="305"/>
                    <a:pt x="1" y="639"/>
                  </a:cubicBezTo>
                  <a:cubicBezTo>
                    <a:pt x="1" y="973"/>
                    <a:pt x="274" y="1277"/>
                    <a:pt x="609" y="1277"/>
                  </a:cubicBezTo>
                  <a:cubicBezTo>
                    <a:pt x="973" y="1277"/>
                    <a:pt x="1247" y="973"/>
                    <a:pt x="1247" y="639"/>
                  </a:cubicBezTo>
                  <a:cubicBezTo>
                    <a:pt x="1247" y="305"/>
                    <a:pt x="973" y="1"/>
                    <a:pt x="609" y="1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93"/>
            <p:cNvSpPr/>
            <p:nvPr/>
          </p:nvSpPr>
          <p:spPr>
            <a:xfrm>
              <a:off x="4099834" y="2087994"/>
              <a:ext cx="14721" cy="14721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153" y="0"/>
                  </a:moveTo>
                  <a:lnTo>
                    <a:pt x="578" y="578"/>
                  </a:lnTo>
                  <a:lnTo>
                    <a:pt x="1" y="730"/>
                  </a:lnTo>
                  <a:lnTo>
                    <a:pt x="548" y="1003"/>
                  </a:lnTo>
                  <a:lnTo>
                    <a:pt x="1004" y="30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93"/>
            <p:cNvSpPr/>
            <p:nvPr/>
          </p:nvSpPr>
          <p:spPr>
            <a:xfrm>
              <a:off x="4196542" y="2090662"/>
              <a:ext cx="18284" cy="18739"/>
            </a:xfrm>
            <a:custGeom>
              <a:avLst/>
              <a:gdLst/>
              <a:ahLst/>
              <a:cxnLst/>
              <a:rect l="l" t="t" r="r" b="b"/>
              <a:pathLst>
                <a:path w="1247" h="1278" extrusionOk="0">
                  <a:moveTo>
                    <a:pt x="639" y="1"/>
                  </a:moveTo>
                  <a:cubicBezTo>
                    <a:pt x="274" y="1"/>
                    <a:pt x="0" y="305"/>
                    <a:pt x="0" y="639"/>
                  </a:cubicBezTo>
                  <a:cubicBezTo>
                    <a:pt x="0" y="973"/>
                    <a:pt x="274" y="1277"/>
                    <a:pt x="639" y="1277"/>
                  </a:cubicBezTo>
                  <a:cubicBezTo>
                    <a:pt x="973" y="1277"/>
                    <a:pt x="1247" y="973"/>
                    <a:pt x="1247" y="639"/>
                  </a:cubicBezTo>
                  <a:cubicBezTo>
                    <a:pt x="1247" y="305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8" name="Google Shape;4128;p93"/>
            <p:cNvSpPr/>
            <p:nvPr/>
          </p:nvSpPr>
          <p:spPr>
            <a:xfrm>
              <a:off x="4205896" y="2087994"/>
              <a:ext cx="14721" cy="14721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852" y="0"/>
                  </a:moveTo>
                  <a:lnTo>
                    <a:pt x="1" y="304"/>
                  </a:lnTo>
                  <a:lnTo>
                    <a:pt x="426" y="1003"/>
                  </a:lnTo>
                  <a:lnTo>
                    <a:pt x="1004" y="730"/>
                  </a:lnTo>
                  <a:lnTo>
                    <a:pt x="426" y="578"/>
                  </a:lnTo>
                  <a:lnTo>
                    <a:pt x="8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9" name="Google Shape;4129;p93"/>
            <p:cNvSpPr/>
            <p:nvPr/>
          </p:nvSpPr>
          <p:spPr>
            <a:xfrm>
              <a:off x="4789253" y="1925776"/>
              <a:ext cx="436092" cy="446077"/>
            </a:xfrm>
            <a:custGeom>
              <a:avLst/>
              <a:gdLst/>
              <a:ahLst/>
              <a:cxnLst/>
              <a:rect l="l" t="t" r="r" b="b"/>
              <a:pathLst>
                <a:path w="29742" h="30423" extrusionOk="0">
                  <a:moveTo>
                    <a:pt x="20883" y="0"/>
                  </a:moveTo>
                  <a:cubicBezTo>
                    <a:pt x="20883" y="1"/>
                    <a:pt x="20244" y="2523"/>
                    <a:pt x="18147" y="2645"/>
                  </a:cubicBezTo>
                  <a:cubicBezTo>
                    <a:pt x="18147" y="2645"/>
                    <a:pt x="15604" y="1021"/>
                    <a:pt x="12288" y="1021"/>
                  </a:cubicBezTo>
                  <a:cubicBezTo>
                    <a:pt x="10177" y="1021"/>
                    <a:pt x="7753" y="1679"/>
                    <a:pt x="5472" y="3830"/>
                  </a:cubicBezTo>
                  <a:cubicBezTo>
                    <a:pt x="4824" y="3931"/>
                    <a:pt x="4307" y="3965"/>
                    <a:pt x="3906" y="3965"/>
                  </a:cubicBezTo>
                  <a:cubicBezTo>
                    <a:pt x="3105" y="3965"/>
                    <a:pt x="2767" y="3830"/>
                    <a:pt x="2767" y="3830"/>
                  </a:cubicBezTo>
                  <a:lnTo>
                    <a:pt x="2767" y="3830"/>
                  </a:lnTo>
                  <a:cubicBezTo>
                    <a:pt x="2767" y="3830"/>
                    <a:pt x="3566" y="5101"/>
                    <a:pt x="4929" y="5101"/>
                  </a:cubicBezTo>
                  <a:cubicBezTo>
                    <a:pt x="5226" y="5101"/>
                    <a:pt x="5550" y="5041"/>
                    <a:pt x="5898" y="4894"/>
                  </a:cubicBezTo>
                  <a:lnTo>
                    <a:pt x="5898" y="4894"/>
                  </a:lnTo>
                  <a:cubicBezTo>
                    <a:pt x="3435" y="6748"/>
                    <a:pt x="2341" y="9575"/>
                    <a:pt x="2402" y="13466"/>
                  </a:cubicBezTo>
                  <a:cubicBezTo>
                    <a:pt x="2493" y="17326"/>
                    <a:pt x="153" y="19666"/>
                    <a:pt x="153" y="19666"/>
                  </a:cubicBezTo>
                  <a:lnTo>
                    <a:pt x="2250" y="18724"/>
                  </a:lnTo>
                  <a:lnTo>
                    <a:pt x="2250" y="18724"/>
                  </a:lnTo>
                  <a:cubicBezTo>
                    <a:pt x="2250" y="18724"/>
                    <a:pt x="1" y="24560"/>
                    <a:pt x="730" y="25533"/>
                  </a:cubicBezTo>
                  <a:cubicBezTo>
                    <a:pt x="1045" y="25950"/>
                    <a:pt x="1417" y="26100"/>
                    <a:pt x="1790" y="26100"/>
                  </a:cubicBezTo>
                  <a:cubicBezTo>
                    <a:pt x="2748" y="26100"/>
                    <a:pt x="3709" y="25107"/>
                    <a:pt x="3709" y="25107"/>
                  </a:cubicBezTo>
                  <a:cubicBezTo>
                    <a:pt x="3709" y="25107"/>
                    <a:pt x="4713" y="28942"/>
                    <a:pt x="8043" y="28942"/>
                  </a:cubicBezTo>
                  <a:cubicBezTo>
                    <a:pt x="8810" y="28942"/>
                    <a:pt x="9700" y="28739"/>
                    <a:pt x="10730" y="28238"/>
                  </a:cubicBezTo>
                  <a:cubicBezTo>
                    <a:pt x="11601" y="29752"/>
                    <a:pt x="13635" y="30422"/>
                    <a:pt x="15907" y="30422"/>
                  </a:cubicBezTo>
                  <a:cubicBezTo>
                    <a:pt x="19745" y="30422"/>
                    <a:pt x="24261" y="28511"/>
                    <a:pt x="24986" y="25533"/>
                  </a:cubicBezTo>
                  <a:cubicBezTo>
                    <a:pt x="25609" y="26003"/>
                    <a:pt x="26429" y="26217"/>
                    <a:pt x="27193" y="26217"/>
                  </a:cubicBezTo>
                  <a:cubicBezTo>
                    <a:pt x="28555" y="26217"/>
                    <a:pt x="29741" y="25537"/>
                    <a:pt x="29333" y="24408"/>
                  </a:cubicBezTo>
                  <a:cubicBezTo>
                    <a:pt x="28664" y="22554"/>
                    <a:pt x="26111" y="18390"/>
                    <a:pt x="26293" y="14712"/>
                  </a:cubicBezTo>
                  <a:cubicBezTo>
                    <a:pt x="26461" y="11362"/>
                    <a:pt x="27192" y="3015"/>
                    <a:pt x="21496" y="3015"/>
                  </a:cubicBezTo>
                  <a:cubicBezTo>
                    <a:pt x="20990" y="3015"/>
                    <a:pt x="20432" y="3081"/>
                    <a:pt x="19819" y="3222"/>
                  </a:cubicBezTo>
                  <a:cubicBezTo>
                    <a:pt x="21825" y="2250"/>
                    <a:pt x="20883" y="1"/>
                    <a:pt x="208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93"/>
            <p:cNvSpPr/>
            <p:nvPr/>
          </p:nvSpPr>
          <p:spPr>
            <a:xfrm>
              <a:off x="4866798" y="2084431"/>
              <a:ext cx="270538" cy="325859"/>
            </a:xfrm>
            <a:custGeom>
              <a:avLst/>
              <a:gdLst/>
              <a:ahLst/>
              <a:cxnLst/>
              <a:rect l="l" t="t" r="r" b="b"/>
              <a:pathLst>
                <a:path w="18451" h="22224" extrusionOk="0">
                  <a:moveTo>
                    <a:pt x="16050" y="0"/>
                  </a:moveTo>
                  <a:lnTo>
                    <a:pt x="2888" y="1763"/>
                  </a:lnTo>
                  <a:cubicBezTo>
                    <a:pt x="3131" y="6170"/>
                    <a:pt x="1" y="10304"/>
                    <a:pt x="548" y="14681"/>
                  </a:cubicBezTo>
                  <a:cubicBezTo>
                    <a:pt x="882" y="17326"/>
                    <a:pt x="2584" y="19727"/>
                    <a:pt x="4894" y="21034"/>
                  </a:cubicBezTo>
                  <a:cubicBezTo>
                    <a:pt x="6334" y="21830"/>
                    <a:pt x="7987" y="22224"/>
                    <a:pt x="9646" y="22224"/>
                  </a:cubicBezTo>
                  <a:cubicBezTo>
                    <a:pt x="10648" y="22224"/>
                    <a:pt x="11653" y="22080"/>
                    <a:pt x="12615" y="21794"/>
                  </a:cubicBezTo>
                  <a:cubicBezTo>
                    <a:pt x="13375" y="21551"/>
                    <a:pt x="14135" y="21216"/>
                    <a:pt x="14773" y="20730"/>
                  </a:cubicBezTo>
                  <a:cubicBezTo>
                    <a:pt x="15806" y="19909"/>
                    <a:pt x="16445" y="18724"/>
                    <a:pt x="16931" y="17508"/>
                  </a:cubicBezTo>
                  <a:cubicBezTo>
                    <a:pt x="17235" y="16687"/>
                    <a:pt x="17509" y="15836"/>
                    <a:pt x="17661" y="14955"/>
                  </a:cubicBezTo>
                  <a:cubicBezTo>
                    <a:pt x="18451" y="9970"/>
                    <a:pt x="15229" y="4985"/>
                    <a:pt x="160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93"/>
            <p:cNvSpPr/>
            <p:nvPr/>
          </p:nvSpPr>
          <p:spPr>
            <a:xfrm>
              <a:off x="4797727" y="2774735"/>
              <a:ext cx="428746" cy="1090582"/>
            </a:xfrm>
            <a:custGeom>
              <a:avLst/>
              <a:gdLst/>
              <a:ahLst/>
              <a:cxnLst/>
              <a:rect l="l" t="t" r="r" b="b"/>
              <a:pathLst>
                <a:path w="29241" h="74379" extrusionOk="0">
                  <a:moveTo>
                    <a:pt x="3101" y="1"/>
                  </a:moveTo>
                  <a:cubicBezTo>
                    <a:pt x="0" y="3588"/>
                    <a:pt x="821" y="14104"/>
                    <a:pt x="395" y="34652"/>
                  </a:cubicBezTo>
                  <a:cubicBezTo>
                    <a:pt x="213" y="43345"/>
                    <a:pt x="152" y="74379"/>
                    <a:pt x="152" y="74379"/>
                  </a:cubicBezTo>
                  <a:lnTo>
                    <a:pt x="9180" y="74379"/>
                  </a:lnTo>
                  <a:lnTo>
                    <a:pt x="13283" y="16810"/>
                  </a:lnTo>
                  <a:lnTo>
                    <a:pt x="16779" y="15989"/>
                  </a:lnTo>
                  <a:lnTo>
                    <a:pt x="17630" y="74379"/>
                  </a:lnTo>
                  <a:lnTo>
                    <a:pt x="26597" y="74379"/>
                  </a:lnTo>
                  <a:cubicBezTo>
                    <a:pt x="26597" y="74379"/>
                    <a:pt x="27904" y="19454"/>
                    <a:pt x="28572" y="14256"/>
                  </a:cubicBezTo>
                  <a:cubicBezTo>
                    <a:pt x="29241" y="9028"/>
                    <a:pt x="28086" y="3527"/>
                    <a:pt x="28086" y="3527"/>
                  </a:cubicBezTo>
                  <a:lnTo>
                    <a:pt x="3101" y="1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93"/>
            <p:cNvSpPr/>
            <p:nvPr/>
          </p:nvSpPr>
          <p:spPr>
            <a:xfrm>
              <a:off x="5043720" y="2987756"/>
              <a:ext cx="62418" cy="877551"/>
            </a:xfrm>
            <a:custGeom>
              <a:avLst/>
              <a:gdLst/>
              <a:ahLst/>
              <a:cxnLst/>
              <a:rect l="l" t="t" r="r" b="b"/>
              <a:pathLst>
                <a:path w="4257" h="59850" extrusionOk="0">
                  <a:moveTo>
                    <a:pt x="4256" y="1"/>
                  </a:moveTo>
                  <a:lnTo>
                    <a:pt x="1" y="1460"/>
                  </a:lnTo>
                  <a:lnTo>
                    <a:pt x="852" y="59850"/>
                  </a:lnTo>
                  <a:lnTo>
                    <a:pt x="3618" y="59850"/>
                  </a:lnTo>
                  <a:lnTo>
                    <a:pt x="4256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93"/>
            <p:cNvSpPr/>
            <p:nvPr/>
          </p:nvSpPr>
          <p:spPr>
            <a:xfrm>
              <a:off x="4899333" y="3021185"/>
              <a:ext cx="93166" cy="844120"/>
            </a:xfrm>
            <a:custGeom>
              <a:avLst/>
              <a:gdLst/>
              <a:ahLst/>
              <a:cxnLst/>
              <a:rect l="l" t="t" r="r" b="b"/>
              <a:pathLst>
                <a:path w="6354" h="57570" extrusionOk="0">
                  <a:moveTo>
                    <a:pt x="6353" y="1"/>
                  </a:moveTo>
                  <a:lnTo>
                    <a:pt x="1" y="57570"/>
                  </a:lnTo>
                  <a:lnTo>
                    <a:pt x="2250" y="57570"/>
                  </a:lnTo>
                  <a:lnTo>
                    <a:pt x="6353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93"/>
            <p:cNvSpPr/>
            <p:nvPr/>
          </p:nvSpPr>
          <p:spPr>
            <a:xfrm>
              <a:off x="5044615" y="3865247"/>
              <a:ext cx="278118" cy="133282"/>
            </a:xfrm>
            <a:custGeom>
              <a:avLst/>
              <a:gdLst/>
              <a:ahLst/>
              <a:cxnLst/>
              <a:rect l="l" t="t" r="r" b="b"/>
              <a:pathLst>
                <a:path w="18968" h="9090" extrusionOk="0">
                  <a:moveTo>
                    <a:pt x="791" y="1"/>
                  </a:moveTo>
                  <a:cubicBezTo>
                    <a:pt x="244" y="1460"/>
                    <a:pt x="92" y="4743"/>
                    <a:pt x="31" y="6961"/>
                  </a:cubicBezTo>
                  <a:cubicBezTo>
                    <a:pt x="0" y="8208"/>
                    <a:pt x="31" y="9089"/>
                    <a:pt x="31" y="9089"/>
                  </a:cubicBezTo>
                  <a:lnTo>
                    <a:pt x="18451" y="9089"/>
                  </a:lnTo>
                  <a:cubicBezTo>
                    <a:pt x="18451" y="9089"/>
                    <a:pt x="18967" y="7661"/>
                    <a:pt x="18633" y="6475"/>
                  </a:cubicBezTo>
                  <a:cubicBezTo>
                    <a:pt x="18603" y="6293"/>
                    <a:pt x="18542" y="6141"/>
                    <a:pt x="18451" y="5989"/>
                  </a:cubicBezTo>
                  <a:cubicBezTo>
                    <a:pt x="17812" y="4712"/>
                    <a:pt x="13253" y="4773"/>
                    <a:pt x="12493" y="3831"/>
                  </a:cubicBezTo>
                  <a:cubicBezTo>
                    <a:pt x="11703" y="2888"/>
                    <a:pt x="9758" y="1"/>
                    <a:pt x="97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93"/>
            <p:cNvSpPr/>
            <p:nvPr/>
          </p:nvSpPr>
          <p:spPr>
            <a:xfrm>
              <a:off x="5044615" y="3959991"/>
              <a:ext cx="278118" cy="38533"/>
            </a:xfrm>
            <a:custGeom>
              <a:avLst/>
              <a:gdLst/>
              <a:ahLst/>
              <a:cxnLst/>
              <a:rect l="l" t="t" r="r" b="b"/>
              <a:pathLst>
                <a:path w="18968" h="2628" extrusionOk="0">
                  <a:moveTo>
                    <a:pt x="18369" y="1"/>
                  </a:moveTo>
                  <a:cubicBezTo>
                    <a:pt x="17679" y="1"/>
                    <a:pt x="16598" y="242"/>
                    <a:pt x="16171" y="1442"/>
                  </a:cubicBezTo>
                  <a:lnTo>
                    <a:pt x="1095" y="1442"/>
                  </a:lnTo>
                  <a:cubicBezTo>
                    <a:pt x="1095" y="1442"/>
                    <a:pt x="791" y="743"/>
                    <a:pt x="31" y="499"/>
                  </a:cubicBezTo>
                  <a:cubicBezTo>
                    <a:pt x="0" y="1746"/>
                    <a:pt x="31" y="2627"/>
                    <a:pt x="31" y="2627"/>
                  </a:cubicBezTo>
                  <a:lnTo>
                    <a:pt x="18451" y="2627"/>
                  </a:lnTo>
                  <a:cubicBezTo>
                    <a:pt x="18451" y="2627"/>
                    <a:pt x="18967" y="1199"/>
                    <a:pt x="18633" y="13"/>
                  </a:cubicBezTo>
                  <a:cubicBezTo>
                    <a:pt x="18555" y="6"/>
                    <a:pt x="18466" y="1"/>
                    <a:pt x="18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93"/>
            <p:cNvSpPr/>
            <p:nvPr/>
          </p:nvSpPr>
          <p:spPr>
            <a:xfrm>
              <a:off x="4698791" y="3865247"/>
              <a:ext cx="233544" cy="133282"/>
            </a:xfrm>
            <a:custGeom>
              <a:avLst/>
              <a:gdLst/>
              <a:ahLst/>
              <a:cxnLst/>
              <a:rect l="l" t="t" r="r" b="b"/>
              <a:pathLst>
                <a:path w="15928" h="9090" extrusionOk="0">
                  <a:moveTo>
                    <a:pt x="6900" y="1"/>
                  </a:moveTo>
                  <a:lnTo>
                    <a:pt x="6323" y="2250"/>
                  </a:lnTo>
                  <a:cubicBezTo>
                    <a:pt x="6323" y="2250"/>
                    <a:pt x="4438" y="4013"/>
                    <a:pt x="2189" y="4864"/>
                  </a:cubicBezTo>
                  <a:cubicBezTo>
                    <a:pt x="1642" y="5077"/>
                    <a:pt x="1247" y="5502"/>
                    <a:pt x="943" y="6050"/>
                  </a:cubicBezTo>
                  <a:cubicBezTo>
                    <a:pt x="0" y="7721"/>
                    <a:pt x="396" y="9089"/>
                    <a:pt x="396" y="9089"/>
                  </a:cubicBezTo>
                  <a:lnTo>
                    <a:pt x="15928" y="9089"/>
                  </a:lnTo>
                  <a:lnTo>
                    <a:pt x="159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93"/>
            <p:cNvSpPr/>
            <p:nvPr/>
          </p:nvSpPr>
          <p:spPr>
            <a:xfrm>
              <a:off x="4698791" y="3953730"/>
              <a:ext cx="233544" cy="44794"/>
            </a:xfrm>
            <a:custGeom>
              <a:avLst/>
              <a:gdLst/>
              <a:ahLst/>
              <a:cxnLst/>
              <a:rect l="l" t="t" r="r" b="b"/>
              <a:pathLst>
                <a:path w="15928" h="3055" extrusionOk="0">
                  <a:moveTo>
                    <a:pt x="1482" y="0"/>
                  </a:moveTo>
                  <a:cubicBezTo>
                    <a:pt x="1308" y="0"/>
                    <a:pt x="1128" y="5"/>
                    <a:pt x="943" y="15"/>
                  </a:cubicBezTo>
                  <a:cubicBezTo>
                    <a:pt x="0" y="1686"/>
                    <a:pt x="396" y="3054"/>
                    <a:pt x="396" y="3054"/>
                  </a:cubicBezTo>
                  <a:lnTo>
                    <a:pt x="15928" y="3054"/>
                  </a:lnTo>
                  <a:lnTo>
                    <a:pt x="15928" y="1474"/>
                  </a:lnTo>
                  <a:lnTo>
                    <a:pt x="5928" y="1474"/>
                  </a:lnTo>
                  <a:cubicBezTo>
                    <a:pt x="5928" y="1474"/>
                    <a:pt x="4618" y="0"/>
                    <a:pt x="14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93"/>
            <p:cNvSpPr/>
            <p:nvPr/>
          </p:nvSpPr>
          <p:spPr>
            <a:xfrm>
              <a:off x="4877501" y="3900464"/>
              <a:ext cx="43240" cy="43240"/>
            </a:xfrm>
            <a:custGeom>
              <a:avLst/>
              <a:gdLst/>
              <a:ahLst/>
              <a:cxnLst/>
              <a:rect l="l" t="t" r="r" b="b"/>
              <a:pathLst>
                <a:path w="2949" h="2949" extrusionOk="0">
                  <a:moveTo>
                    <a:pt x="1490" y="0"/>
                  </a:moveTo>
                  <a:cubicBezTo>
                    <a:pt x="669" y="0"/>
                    <a:pt x="0" y="669"/>
                    <a:pt x="0" y="1459"/>
                  </a:cubicBezTo>
                  <a:cubicBezTo>
                    <a:pt x="0" y="2280"/>
                    <a:pt x="669" y="2948"/>
                    <a:pt x="1490" y="2948"/>
                  </a:cubicBezTo>
                  <a:cubicBezTo>
                    <a:pt x="2280" y="2948"/>
                    <a:pt x="2948" y="2280"/>
                    <a:pt x="2948" y="1459"/>
                  </a:cubicBezTo>
                  <a:cubicBezTo>
                    <a:pt x="2948" y="669"/>
                    <a:pt x="2280" y="0"/>
                    <a:pt x="14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93"/>
            <p:cNvSpPr/>
            <p:nvPr/>
          </p:nvSpPr>
          <p:spPr>
            <a:xfrm>
              <a:off x="5084274" y="3900464"/>
              <a:ext cx="43694" cy="43240"/>
            </a:xfrm>
            <a:custGeom>
              <a:avLst/>
              <a:gdLst/>
              <a:ahLst/>
              <a:cxnLst/>
              <a:rect l="l" t="t" r="r" b="b"/>
              <a:pathLst>
                <a:path w="2980" h="2949" extrusionOk="0">
                  <a:moveTo>
                    <a:pt x="1490" y="0"/>
                  </a:moveTo>
                  <a:cubicBezTo>
                    <a:pt x="669" y="0"/>
                    <a:pt x="1" y="669"/>
                    <a:pt x="1" y="1459"/>
                  </a:cubicBezTo>
                  <a:cubicBezTo>
                    <a:pt x="1" y="2280"/>
                    <a:pt x="669" y="2948"/>
                    <a:pt x="1490" y="2948"/>
                  </a:cubicBezTo>
                  <a:cubicBezTo>
                    <a:pt x="2311" y="2948"/>
                    <a:pt x="2979" y="2280"/>
                    <a:pt x="2979" y="1459"/>
                  </a:cubicBezTo>
                  <a:cubicBezTo>
                    <a:pt x="2979" y="669"/>
                    <a:pt x="2311" y="0"/>
                    <a:pt x="14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93"/>
            <p:cNvSpPr/>
            <p:nvPr/>
          </p:nvSpPr>
          <p:spPr>
            <a:xfrm>
              <a:off x="4654674" y="2313492"/>
              <a:ext cx="697055" cy="1608828"/>
            </a:xfrm>
            <a:custGeom>
              <a:avLst/>
              <a:gdLst/>
              <a:ahLst/>
              <a:cxnLst/>
              <a:rect l="l" t="t" r="r" b="b"/>
              <a:pathLst>
                <a:path w="47540" h="109724" extrusionOk="0">
                  <a:moveTo>
                    <a:pt x="31125" y="0"/>
                  </a:moveTo>
                  <a:cubicBezTo>
                    <a:pt x="28709" y="593"/>
                    <a:pt x="26072" y="867"/>
                    <a:pt x="23519" y="867"/>
                  </a:cubicBezTo>
                  <a:cubicBezTo>
                    <a:pt x="20966" y="867"/>
                    <a:pt x="18496" y="593"/>
                    <a:pt x="16414" y="92"/>
                  </a:cubicBezTo>
                  <a:cubicBezTo>
                    <a:pt x="14256" y="669"/>
                    <a:pt x="12067" y="1946"/>
                    <a:pt x="10274" y="3283"/>
                  </a:cubicBezTo>
                  <a:cubicBezTo>
                    <a:pt x="8785" y="4408"/>
                    <a:pt x="7569" y="5624"/>
                    <a:pt x="6900" y="6566"/>
                  </a:cubicBezTo>
                  <a:cubicBezTo>
                    <a:pt x="4894" y="9423"/>
                    <a:pt x="3830" y="15137"/>
                    <a:pt x="3283" y="20943"/>
                  </a:cubicBezTo>
                  <a:cubicBezTo>
                    <a:pt x="3161" y="22311"/>
                    <a:pt x="3009" y="24803"/>
                    <a:pt x="2857" y="28025"/>
                  </a:cubicBezTo>
                  <a:cubicBezTo>
                    <a:pt x="1733" y="49667"/>
                    <a:pt x="0" y="105838"/>
                    <a:pt x="0" y="105838"/>
                  </a:cubicBezTo>
                  <a:cubicBezTo>
                    <a:pt x="0" y="105838"/>
                    <a:pt x="7928" y="109723"/>
                    <a:pt x="21562" y="109723"/>
                  </a:cubicBezTo>
                  <a:cubicBezTo>
                    <a:pt x="28745" y="109723"/>
                    <a:pt x="37512" y="108645"/>
                    <a:pt x="47539" y="105352"/>
                  </a:cubicBezTo>
                  <a:cubicBezTo>
                    <a:pt x="47539" y="104166"/>
                    <a:pt x="47539" y="102981"/>
                    <a:pt x="47539" y="101734"/>
                  </a:cubicBezTo>
                  <a:cubicBezTo>
                    <a:pt x="47478" y="76445"/>
                    <a:pt x="46962" y="37357"/>
                    <a:pt x="44469" y="23952"/>
                  </a:cubicBezTo>
                  <a:cubicBezTo>
                    <a:pt x="43314" y="17782"/>
                    <a:pt x="42007" y="11824"/>
                    <a:pt x="40761" y="8450"/>
                  </a:cubicBezTo>
                  <a:cubicBezTo>
                    <a:pt x="40183" y="6931"/>
                    <a:pt x="39089" y="5380"/>
                    <a:pt x="37630" y="4013"/>
                  </a:cubicBezTo>
                  <a:cubicBezTo>
                    <a:pt x="35867" y="2311"/>
                    <a:pt x="33588" y="852"/>
                    <a:pt x="311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93"/>
            <p:cNvSpPr/>
            <p:nvPr/>
          </p:nvSpPr>
          <p:spPr>
            <a:xfrm>
              <a:off x="4899333" y="3426289"/>
              <a:ext cx="300845" cy="254042"/>
            </a:xfrm>
            <a:custGeom>
              <a:avLst/>
              <a:gdLst/>
              <a:ahLst/>
              <a:cxnLst/>
              <a:rect l="l" t="t" r="r" b="b"/>
              <a:pathLst>
                <a:path w="20518" h="1732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2949" y="14742"/>
                    <a:pt x="20518" y="17326"/>
                  </a:cubicBezTo>
                  <a:cubicBezTo>
                    <a:pt x="12159" y="13526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93"/>
            <p:cNvSpPr/>
            <p:nvPr/>
          </p:nvSpPr>
          <p:spPr>
            <a:xfrm>
              <a:off x="4654674" y="2724387"/>
              <a:ext cx="697055" cy="1197912"/>
            </a:xfrm>
            <a:custGeom>
              <a:avLst/>
              <a:gdLst/>
              <a:ahLst/>
              <a:cxnLst/>
              <a:rect l="l" t="t" r="r" b="b"/>
              <a:pathLst>
                <a:path w="47540" h="81699" extrusionOk="0">
                  <a:moveTo>
                    <a:pt x="2857" y="0"/>
                  </a:moveTo>
                  <a:cubicBezTo>
                    <a:pt x="1733" y="21642"/>
                    <a:pt x="0" y="77813"/>
                    <a:pt x="0" y="77813"/>
                  </a:cubicBezTo>
                  <a:cubicBezTo>
                    <a:pt x="0" y="77813"/>
                    <a:pt x="7928" y="81698"/>
                    <a:pt x="21562" y="81698"/>
                  </a:cubicBezTo>
                  <a:cubicBezTo>
                    <a:pt x="28745" y="81698"/>
                    <a:pt x="37512" y="80620"/>
                    <a:pt x="47539" y="77327"/>
                  </a:cubicBezTo>
                  <a:cubicBezTo>
                    <a:pt x="47539" y="76141"/>
                    <a:pt x="47539" y="74956"/>
                    <a:pt x="47539" y="73709"/>
                  </a:cubicBezTo>
                  <a:cubicBezTo>
                    <a:pt x="45229" y="73649"/>
                    <a:pt x="42949" y="73466"/>
                    <a:pt x="40670" y="73162"/>
                  </a:cubicBezTo>
                  <a:cubicBezTo>
                    <a:pt x="31885" y="71977"/>
                    <a:pt x="23192" y="68694"/>
                    <a:pt x="17599" y="62767"/>
                  </a:cubicBezTo>
                  <a:cubicBezTo>
                    <a:pt x="9909" y="54621"/>
                    <a:pt x="9301" y="43253"/>
                    <a:pt x="9666" y="32797"/>
                  </a:cubicBezTo>
                  <a:cubicBezTo>
                    <a:pt x="10031" y="22311"/>
                    <a:pt x="10912" y="11277"/>
                    <a:pt x="5380" y="1945"/>
                  </a:cubicBezTo>
                  <a:lnTo>
                    <a:pt x="285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93"/>
            <p:cNvSpPr/>
            <p:nvPr/>
          </p:nvSpPr>
          <p:spPr>
            <a:xfrm>
              <a:off x="4805307" y="2313492"/>
              <a:ext cx="401122" cy="238002"/>
            </a:xfrm>
            <a:custGeom>
              <a:avLst/>
              <a:gdLst/>
              <a:ahLst/>
              <a:cxnLst/>
              <a:rect l="l" t="t" r="r" b="b"/>
              <a:pathLst>
                <a:path w="27357" h="16232" extrusionOk="0">
                  <a:moveTo>
                    <a:pt x="20851" y="0"/>
                  </a:moveTo>
                  <a:cubicBezTo>
                    <a:pt x="18435" y="593"/>
                    <a:pt x="15798" y="867"/>
                    <a:pt x="13245" y="867"/>
                  </a:cubicBezTo>
                  <a:cubicBezTo>
                    <a:pt x="10692" y="867"/>
                    <a:pt x="8222" y="593"/>
                    <a:pt x="6140" y="92"/>
                  </a:cubicBezTo>
                  <a:cubicBezTo>
                    <a:pt x="3982" y="669"/>
                    <a:pt x="1793" y="1946"/>
                    <a:pt x="0" y="3283"/>
                  </a:cubicBezTo>
                  <a:lnTo>
                    <a:pt x="14043" y="16232"/>
                  </a:lnTo>
                  <a:lnTo>
                    <a:pt x="27356" y="4013"/>
                  </a:lnTo>
                  <a:cubicBezTo>
                    <a:pt x="25593" y="2311"/>
                    <a:pt x="23314" y="852"/>
                    <a:pt x="208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93"/>
            <p:cNvSpPr/>
            <p:nvPr/>
          </p:nvSpPr>
          <p:spPr>
            <a:xfrm>
              <a:off x="4895315" y="2300120"/>
              <a:ext cx="215729" cy="83019"/>
            </a:xfrm>
            <a:custGeom>
              <a:avLst/>
              <a:gdLst/>
              <a:ahLst/>
              <a:cxnLst/>
              <a:rect l="l" t="t" r="r" b="b"/>
              <a:pathLst>
                <a:path w="14713" h="5662" extrusionOk="0">
                  <a:moveTo>
                    <a:pt x="7470" y="0"/>
                  </a:moveTo>
                  <a:cubicBezTo>
                    <a:pt x="4915" y="0"/>
                    <a:pt x="2299" y="313"/>
                    <a:pt x="1" y="1004"/>
                  </a:cubicBezTo>
                  <a:cubicBezTo>
                    <a:pt x="1155" y="2483"/>
                    <a:pt x="3633" y="5661"/>
                    <a:pt x="7353" y="5661"/>
                  </a:cubicBezTo>
                  <a:cubicBezTo>
                    <a:pt x="7454" y="5661"/>
                    <a:pt x="7557" y="5659"/>
                    <a:pt x="7661" y="5654"/>
                  </a:cubicBezTo>
                  <a:cubicBezTo>
                    <a:pt x="11551" y="5502"/>
                    <a:pt x="13649" y="2341"/>
                    <a:pt x="14712" y="912"/>
                  </a:cubicBezTo>
                  <a:cubicBezTo>
                    <a:pt x="12636" y="328"/>
                    <a:pt x="10086" y="0"/>
                    <a:pt x="74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93"/>
            <p:cNvSpPr/>
            <p:nvPr/>
          </p:nvSpPr>
          <p:spPr>
            <a:xfrm>
              <a:off x="5115474" y="2125997"/>
              <a:ext cx="49149" cy="73151"/>
            </a:xfrm>
            <a:custGeom>
              <a:avLst/>
              <a:gdLst/>
              <a:ahLst/>
              <a:cxnLst/>
              <a:rect l="l" t="t" r="r" b="b"/>
              <a:pathLst>
                <a:path w="3352" h="4989" extrusionOk="0">
                  <a:moveTo>
                    <a:pt x="1328" y="0"/>
                  </a:moveTo>
                  <a:cubicBezTo>
                    <a:pt x="539" y="0"/>
                    <a:pt x="0" y="539"/>
                    <a:pt x="0" y="539"/>
                  </a:cubicBezTo>
                  <a:lnTo>
                    <a:pt x="31" y="4855"/>
                  </a:lnTo>
                  <a:cubicBezTo>
                    <a:pt x="242" y="4947"/>
                    <a:pt x="443" y="4989"/>
                    <a:pt x="633" y="4989"/>
                  </a:cubicBezTo>
                  <a:cubicBezTo>
                    <a:pt x="2527" y="4989"/>
                    <a:pt x="3352" y="843"/>
                    <a:pt x="2219" y="235"/>
                  </a:cubicBezTo>
                  <a:cubicBezTo>
                    <a:pt x="1901" y="64"/>
                    <a:pt x="1600" y="0"/>
                    <a:pt x="1328" y="0"/>
                  </a:cubicBezTo>
                  <a:close/>
                </a:path>
              </a:pathLst>
            </a:custGeom>
            <a:solidFill>
              <a:srgbClr val="FFC8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93"/>
            <p:cNvSpPr/>
            <p:nvPr/>
          </p:nvSpPr>
          <p:spPr>
            <a:xfrm>
              <a:off x="4834601" y="2121100"/>
              <a:ext cx="49149" cy="73151"/>
            </a:xfrm>
            <a:custGeom>
              <a:avLst/>
              <a:gdLst/>
              <a:ahLst/>
              <a:cxnLst/>
              <a:rect l="l" t="t" r="r" b="b"/>
              <a:pathLst>
                <a:path w="3352" h="4989" extrusionOk="0">
                  <a:moveTo>
                    <a:pt x="2037" y="0"/>
                  </a:moveTo>
                  <a:cubicBezTo>
                    <a:pt x="1764" y="0"/>
                    <a:pt x="1459" y="64"/>
                    <a:pt x="1133" y="235"/>
                  </a:cubicBezTo>
                  <a:cubicBezTo>
                    <a:pt x="0" y="842"/>
                    <a:pt x="851" y="4988"/>
                    <a:pt x="2726" y="4988"/>
                  </a:cubicBezTo>
                  <a:cubicBezTo>
                    <a:pt x="2914" y="4988"/>
                    <a:pt x="3113" y="4946"/>
                    <a:pt x="3321" y="4855"/>
                  </a:cubicBezTo>
                  <a:lnTo>
                    <a:pt x="3352" y="539"/>
                  </a:lnTo>
                  <a:cubicBezTo>
                    <a:pt x="3352" y="539"/>
                    <a:pt x="2830" y="0"/>
                    <a:pt x="2037" y="0"/>
                  </a:cubicBezTo>
                  <a:close/>
                </a:path>
              </a:pathLst>
            </a:custGeom>
            <a:solidFill>
              <a:srgbClr val="FFC8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93"/>
            <p:cNvSpPr/>
            <p:nvPr/>
          </p:nvSpPr>
          <p:spPr>
            <a:xfrm>
              <a:off x="4875918" y="1984159"/>
              <a:ext cx="286373" cy="310816"/>
            </a:xfrm>
            <a:custGeom>
              <a:avLst/>
              <a:gdLst/>
              <a:ahLst/>
              <a:cxnLst/>
              <a:rect l="l" t="t" r="r" b="b"/>
              <a:pathLst>
                <a:path w="19531" h="21198" extrusionOk="0">
                  <a:moveTo>
                    <a:pt x="8072" y="0"/>
                  </a:moveTo>
                  <a:cubicBezTo>
                    <a:pt x="5944" y="3161"/>
                    <a:pt x="2813" y="4286"/>
                    <a:pt x="503" y="5897"/>
                  </a:cubicBezTo>
                  <a:cubicBezTo>
                    <a:pt x="230" y="8784"/>
                    <a:pt x="230" y="12219"/>
                    <a:pt x="230" y="12219"/>
                  </a:cubicBezTo>
                  <a:cubicBezTo>
                    <a:pt x="319" y="13082"/>
                    <a:pt x="0" y="21197"/>
                    <a:pt x="9339" y="21197"/>
                  </a:cubicBezTo>
                  <a:cubicBezTo>
                    <a:pt x="9540" y="21197"/>
                    <a:pt x="9746" y="21194"/>
                    <a:pt x="9956" y="21186"/>
                  </a:cubicBezTo>
                  <a:cubicBezTo>
                    <a:pt x="19531" y="20851"/>
                    <a:pt x="16339" y="5471"/>
                    <a:pt x="16339" y="5471"/>
                  </a:cubicBezTo>
                  <a:cubicBezTo>
                    <a:pt x="14273" y="2827"/>
                    <a:pt x="12874" y="1186"/>
                    <a:pt x="80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93"/>
            <p:cNvSpPr/>
            <p:nvPr/>
          </p:nvSpPr>
          <p:spPr>
            <a:xfrm>
              <a:off x="5034806" y="2090047"/>
              <a:ext cx="39237" cy="19354"/>
            </a:xfrm>
            <a:custGeom>
              <a:avLst/>
              <a:gdLst/>
              <a:ahLst/>
              <a:cxnLst/>
              <a:rect l="l" t="t" r="r" b="b"/>
              <a:pathLst>
                <a:path w="2676" h="1320" extrusionOk="0">
                  <a:moveTo>
                    <a:pt x="225" y="1"/>
                  </a:moveTo>
                  <a:cubicBezTo>
                    <a:pt x="200" y="1"/>
                    <a:pt x="176" y="5"/>
                    <a:pt x="153" y="12"/>
                  </a:cubicBezTo>
                  <a:cubicBezTo>
                    <a:pt x="62" y="73"/>
                    <a:pt x="1" y="195"/>
                    <a:pt x="62" y="286"/>
                  </a:cubicBezTo>
                  <a:cubicBezTo>
                    <a:pt x="92" y="316"/>
                    <a:pt x="578" y="1258"/>
                    <a:pt x="1338" y="1319"/>
                  </a:cubicBezTo>
                  <a:lnTo>
                    <a:pt x="1460" y="1319"/>
                  </a:lnTo>
                  <a:cubicBezTo>
                    <a:pt x="1855" y="1319"/>
                    <a:pt x="2250" y="1107"/>
                    <a:pt x="2615" y="651"/>
                  </a:cubicBezTo>
                  <a:cubicBezTo>
                    <a:pt x="2676" y="559"/>
                    <a:pt x="2676" y="438"/>
                    <a:pt x="2584" y="377"/>
                  </a:cubicBezTo>
                  <a:cubicBezTo>
                    <a:pt x="2550" y="354"/>
                    <a:pt x="2510" y="344"/>
                    <a:pt x="2472" y="344"/>
                  </a:cubicBezTo>
                  <a:cubicBezTo>
                    <a:pt x="2409" y="344"/>
                    <a:pt x="2348" y="370"/>
                    <a:pt x="2311" y="407"/>
                  </a:cubicBezTo>
                  <a:cubicBezTo>
                    <a:pt x="2029" y="774"/>
                    <a:pt x="1746" y="958"/>
                    <a:pt x="1464" y="958"/>
                  </a:cubicBezTo>
                  <a:cubicBezTo>
                    <a:pt x="1442" y="958"/>
                    <a:pt x="1421" y="957"/>
                    <a:pt x="1399" y="955"/>
                  </a:cubicBezTo>
                  <a:cubicBezTo>
                    <a:pt x="821" y="894"/>
                    <a:pt x="396" y="103"/>
                    <a:pt x="396" y="103"/>
                  </a:cubicBezTo>
                  <a:cubicBezTo>
                    <a:pt x="373" y="35"/>
                    <a:pt x="299" y="1"/>
                    <a:pt x="225" y="1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93"/>
            <p:cNvSpPr/>
            <p:nvPr/>
          </p:nvSpPr>
          <p:spPr>
            <a:xfrm>
              <a:off x="4938098" y="2090047"/>
              <a:ext cx="39237" cy="19354"/>
            </a:xfrm>
            <a:custGeom>
              <a:avLst/>
              <a:gdLst/>
              <a:ahLst/>
              <a:cxnLst/>
              <a:rect l="l" t="t" r="r" b="b"/>
              <a:pathLst>
                <a:path w="2676" h="1320" extrusionOk="0">
                  <a:moveTo>
                    <a:pt x="2482" y="1"/>
                  </a:moveTo>
                  <a:cubicBezTo>
                    <a:pt x="2406" y="1"/>
                    <a:pt x="2326" y="35"/>
                    <a:pt x="2281" y="103"/>
                  </a:cubicBezTo>
                  <a:cubicBezTo>
                    <a:pt x="2281" y="103"/>
                    <a:pt x="1885" y="894"/>
                    <a:pt x="1308" y="955"/>
                  </a:cubicBezTo>
                  <a:cubicBezTo>
                    <a:pt x="1286" y="957"/>
                    <a:pt x="1264" y="958"/>
                    <a:pt x="1242" y="958"/>
                  </a:cubicBezTo>
                  <a:cubicBezTo>
                    <a:pt x="956" y="958"/>
                    <a:pt x="648" y="774"/>
                    <a:pt x="366" y="407"/>
                  </a:cubicBezTo>
                  <a:cubicBezTo>
                    <a:pt x="328" y="370"/>
                    <a:pt x="267" y="344"/>
                    <a:pt x="205" y="344"/>
                  </a:cubicBezTo>
                  <a:cubicBezTo>
                    <a:pt x="166" y="344"/>
                    <a:pt x="127" y="354"/>
                    <a:pt x="92" y="377"/>
                  </a:cubicBezTo>
                  <a:cubicBezTo>
                    <a:pt x="31" y="438"/>
                    <a:pt x="1" y="559"/>
                    <a:pt x="62" y="651"/>
                  </a:cubicBezTo>
                  <a:cubicBezTo>
                    <a:pt x="426" y="1107"/>
                    <a:pt x="822" y="1319"/>
                    <a:pt x="1217" y="1319"/>
                  </a:cubicBezTo>
                  <a:lnTo>
                    <a:pt x="1338" y="1319"/>
                  </a:lnTo>
                  <a:cubicBezTo>
                    <a:pt x="2129" y="1258"/>
                    <a:pt x="2615" y="316"/>
                    <a:pt x="2615" y="286"/>
                  </a:cubicBezTo>
                  <a:cubicBezTo>
                    <a:pt x="2676" y="195"/>
                    <a:pt x="2645" y="73"/>
                    <a:pt x="2554" y="12"/>
                  </a:cubicBezTo>
                  <a:cubicBezTo>
                    <a:pt x="2531" y="5"/>
                    <a:pt x="2507" y="1"/>
                    <a:pt x="2482" y="1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93"/>
            <p:cNvSpPr/>
            <p:nvPr/>
          </p:nvSpPr>
          <p:spPr>
            <a:xfrm>
              <a:off x="5004500" y="2098961"/>
              <a:ext cx="27653" cy="42976"/>
            </a:xfrm>
            <a:custGeom>
              <a:avLst/>
              <a:gdLst/>
              <a:ahLst/>
              <a:cxnLst/>
              <a:rect l="l" t="t" r="r" b="b"/>
              <a:pathLst>
                <a:path w="1886" h="2931" extrusionOk="0">
                  <a:moveTo>
                    <a:pt x="681" y="0"/>
                  </a:moveTo>
                  <a:cubicBezTo>
                    <a:pt x="636" y="0"/>
                    <a:pt x="589" y="15"/>
                    <a:pt x="548" y="43"/>
                  </a:cubicBezTo>
                  <a:cubicBezTo>
                    <a:pt x="457" y="103"/>
                    <a:pt x="457" y="225"/>
                    <a:pt x="518" y="286"/>
                  </a:cubicBezTo>
                  <a:cubicBezTo>
                    <a:pt x="882" y="802"/>
                    <a:pt x="1429" y="1775"/>
                    <a:pt x="1308" y="2140"/>
                  </a:cubicBezTo>
                  <a:cubicBezTo>
                    <a:pt x="1278" y="2201"/>
                    <a:pt x="1247" y="2261"/>
                    <a:pt x="1126" y="2292"/>
                  </a:cubicBezTo>
                  <a:lnTo>
                    <a:pt x="153" y="2565"/>
                  </a:lnTo>
                  <a:cubicBezTo>
                    <a:pt x="62" y="2565"/>
                    <a:pt x="1" y="2687"/>
                    <a:pt x="31" y="2778"/>
                  </a:cubicBezTo>
                  <a:cubicBezTo>
                    <a:pt x="62" y="2869"/>
                    <a:pt x="122" y="2930"/>
                    <a:pt x="214" y="2930"/>
                  </a:cubicBezTo>
                  <a:lnTo>
                    <a:pt x="274" y="2930"/>
                  </a:lnTo>
                  <a:lnTo>
                    <a:pt x="1217" y="2657"/>
                  </a:lnTo>
                  <a:cubicBezTo>
                    <a:pt x="1429" y="2596"/>
                    <a:pt x="1581" y="2474"/>
                    <a:pt x="1642" y="2292"/>
                  </a:cubicBezTo>
                  <a:cubicBezTo>
                    <a:pt x="1885" y="1593"/>
                    <a:pt x="943" y="225"/>
                    <a:pt x="822" y="73"/>
                  </a:cubicBezTo>
                  <a:cubicBezTo>
                    <a:pt x="788" y="23"/>
                    <a:pt x="736" y="0"/>
                    <a:pt x="681" y="0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93"/>
            <p:cNvSpPr/>
            <p:nvPr/>
          </p:nvSpPr>
          <p:spPr>
            <a:xfrm>
              <a:off x="5064217" y="2132096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788" y="1"/>
                  </a:moveTo>
                  <a:cubicBezTo>
                    <a:pt x="1770" y="1"/>
                    <a:pt x="1752" y="1"/>
                    <a:pt x="1733" y="1"/>
                  </a:cubicBezTo>
                  <a:cubicBezTo>
                    <a:pt x="761" y="1"/>
                    <a:pt x="1" y="792"/>
                    <a:pt x="1" y="1764"/>
                  </a:cubicBezTo>
                  <a:cubicBezTo>
                    <a:pt x="1" y="2737"/>
                    <a:pt x="791" y="3497"/>
                    <a:pt x="1764" y="3497"/>
                  </a:cubicBezTo>
                  <a:cubicBezTo>
                    <a:pt x="2737" y="3497"/>
                    <a:pt x="3527" y="2707"/>
                    <a:pt x="3496" y="1734"/>
                  </a:cubicBezTo>
                  <a:cubicBezTo>
                    <a:pt x="3496" y="779"/>
                    <a:pt x="2735" y="1"/>
                    <a:pt x="1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93"/>
            <p:cNvSpPr/>
            <p:nvPr/>
          </p:nvSpPr>
          <p:spPr>
            <a:xfrm>
              <a:off x="4895315" y="2132096"/>
              <a:ext cx="51715" cy="51275"/>
            </a:xfrm>
            <a:custGeom>
              <a:avLst/>
              <a:gdLst/>
              <a:ahLst/>
              <a:cxnLst/>
              <a:rect l="l" t="t" r="r" b="b"/>
              <a:pathLst>
                <a:path w="3527" h="3497" extrusionOk="0">
                  <a:moveTo>
                    <a:pt x="1816" y="1"/>
                  </a:moveTo>
                  <a:cubicBezTo>
                    <a:pt x="1799" y="1"/>
                    <a:pt x="1781" y="1"/>
                    <a:pt x="1764" y="1"/>
                  </a:cubicBezTo>
                  <a:cubicBezTo>
                    <a:pt x="791" y="1"/>
                    <a:pt x="1" y="792"/>
                    <a:pt x="1" y="1764"/>
                  </a:cubicBezTo>
                  <a:cubicBezTo>
                    <a:pt x="31" y="2737"/>
                    <a:pt x="822" y="3497"/>
                    <a:pt x="1794" y="3497"/>
                  </a:cubicBezTo>
                  <a:cubicBezTo>
                    <a:pt x="2737" y="3497"/>
                    <a:pt x="3527" y="2707"/>
                    <a:pt x="3527" y="1734"/>
                  </a:cubicBezTo>
                  <a:cubicBezTo>
                    <a:pt x="3497" y="779"/>
                    <a:pt x="2735" y="1"/>
                    <a:pt x="18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93"/>
            <p:cNvSpPr/>
            <p:nvPr/>
          </p:nvSpPr>
          <p:spPr>
            <a:xfrm>
              <a:off x="4951469" y="2256443"/>
              <a:ext cx="98517" cy="86641"/>
            </a:xfrm>
            <a:custGeom>
              <a:avLst/>
              <a:gdLst/>
              <a:ahLst/>
              <a:cxnLst/>
              <a:rect l="l" t="t" r="r" b="b"/>
              <a:pathLst>
                <a:path w="6719" h="5909" extrusionOk="0">
                  <a:moveTo>
                    <a:pt x="1" y="1"/>
                  </a:moveTo>
                  <a:lnTo>
                    <a:pt x="1" y="3983"/>
                  </a:lnTo>
                  <a:cubicBezTo>
                    <a:pt x="1" y="3983"/>
                    <a:pt x="1460" y="5746"/>
                    <a:pt x="3466" y="5898"/>
                  </a:cubicBezTo>
                  <a:cubicBezTo>
                    <a:pt x="3545" y="5905"/>
                    <a:pt x="3623" y="5908"/>
                    <a:pt x="3700" y="5908"/>
                  </a:cubicBezTo>
                  <a:cubicBezTo>
                    <a:pt x="5568" y="5908"/>
                    <a:pt x="6718" y="3861"/>
                    <a:pt x="6718" y="3861"/>
                  </a:cubicBezTo>
                  <a:lnTo>
                    <a:pt x="6262" y="18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93"/>
            <p:cNvSpPr/>
            <p:nvPr/>
          </p:nvSpPr>
          <p:spPr>
            <a:xfrm>
              <a:off x="4509832" y="3017182"/>
              <a:ext cx="176053" cy="166698"/>
            </a:xfrm>
            <a:custGeom>
              <a:avLst/>
              <a:gdLst/>
              <a:ahLst/>
              <a:cxnLst/>
              <a:rect l="l" t="t" r="r" b="b"/>
              <a:pathLst>
                <a:path w="12007" h="11369" extrusionOk="0">
                  <a:moveTo>
                    <a:pt x="5958" y="0"/>
                  </a:moveTo>
                  <a:cubicBezTo>
                    <a:pt x="5958" y="0"/>
                    <a:pt x="5381" y="4316"/>
                    <a:pt x="3496" y="5167"/>
                  </a:cubicBezTo>
                  <a:cubicBezTo>
                    <a:pt x="1004" y="6292"/>
                    <a:pt x="1" y="6991"/>
                    <a:pt x="548" y="7447"/>
                  </a:cubicBezTo>
                  <a:cubicBezTo>
                    <a:pt x="660" y="7547"/>
                    <a:pt x="858" y="7586"/>
                    <a:pt x="1102" y="7586"/>
                  </a:cubicBezTo>
                  <a:cubicBezTo>
                    <a:pt x="2046" y="7586"/>
                    <a:pt x="3678" y="6991"/>
                    <a:pt x="3679" y="6991"/>
                  </a:cubicBezTo>
                  <a:lnTo>
                    <a:pt x="3679" y="6991"/>
                  </a:lnTo>
                  <a:cubicBezTo>
                    <a:pt x="3678" y="6991"/>
                    <a:pt x="1399" y="8572"/>
                    <a:pt x="1976" y="9483"/>
                  </a:cubicBezTo>
                  <a:cubicBezTo>
                    <a:pt x="2069" y="9623"/>
                    <a:pt x="2224" y="9682"/>
                    <a:pt x="2420" y="9682"/>
                  </a:cubicBezTo>
                  <a:cubicBezTo>
                    <a:pt x="3504" y="9682"/>
                    <a:pt x="5836" y="7873"/>
                    <a:pt x="5837" y="7873"/>
                  </a:cubicBezTo>
                  <a:lnTo>
                    <a:pt x="5837" y="7873"/>
                  </a:lnTo>
                  <a:cubicBezTo>
                    <a:pt x="5836" y="7873"/>
                    <a:pt x="3435" y="11338"/>
                    <a:pt x="4712" y="11368"/>
                  </a:cubicBezTo>
                  <a:cubicBezTo>
                    <a:pt x="4718" y="11368"/>
                    <a:pt x="4724" y="11368"/>
                    <a:pt x="4731" y="11368"/>
                  </a:cubicBezTo>
                  <a:cubicBezTo>
                    <a:pt x="6009" y="11368"/>
                    <a:pt x="8147" y="8268"/>
                    <a:pt x="8147" y="8268"/>
                  </a:cubicBezTo>
                  <a:cubicBezTo>
                    <a:pt x="8147" y="8268"/>
                    <a:pt x="10233" y="10403"/>
                    <a:pt x="11025" y="10403"/>
                  </a:cubicBezTo>
                  <a:cubicBezTo>
                    <a:pt x="11119" y="10403"/>
                    <a:pt x="11195" y="10372"/>
                    <a:pt x="11247" y="10304"/>
                  </a:cubicBezTo>
                  <a:cubicBezTo>
                    <a:pt x="11764" y="9666"/>
                    <a:pt x="10943" y="6444"/>
                    <a:pt x="10943" y="6444"/>
                  </a:cubicBezTo>
                  <a:cubicBezTo>
                    <a:pt x="11186" y="4073"/>
                    <a:pt x="12007" y="1003"/>
                    <a:pt x="12007" y="1003"/>
                  </a:cubicBezTo>
                  <a:lnTo>
                    <a:pt x="59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93"/>
            <p:cNvSpPr/>
            <p:nvPr/>
          </p:nvSpPr>
          <p:spPr>
            <a:xfrm>
              <a:off x="5264319" y="3036785"/>
              <a:ext cx="191214" cy="165833"/>
            </a:xfrm>
            <a:custGeom>
              <a:avLst/>
              <a:gdLst/>
              <a:ahLst/>
              <a:cxnLst/>
              <a:rect l="l" t="t" r="r" b="b"/>
              <a:pathLst>
                <a:path w="13041" h="11310" extrusionOk="0">
                  <a:moveTo>
                    <a:pt x="6779" y="0"/>
                  </a:moveTo>
                  <a:lnTo>
                    <a:pt x="1156" y="487"/>
                  </a:lnTo>
                  <a:cubicBezTo>
                    <a:pt x="1156" y="487"/>
                    <a:pt x="2159" y="4742"/>
                    <a:pt x="1338" y="6262"/>
                  </a:cubicBezTo>
                  <a:cubicBezTo>
                    <a:pt x="1338" y="6262"/>
                    <a:pt x="1" y="9028"/>
                    <a:pt x="517" y="9636"/>
                  </a:cubicBezTo>
                  <a:cubicBezTo>
                    <a:pt x="588" y="9719"/>
                    <a:pt x="723" y="9755"/>
                    <a:pt x="902" y="9755"/>
                  </a:cubicBezTo>
                  <a:cubicBezTo>
                    <a:pt x="2035" y="9755"/>
                    <a:pt x="4955" y="8329"/>
                    <a:pt x="4955" y="8329"/>
                  </a:cubicBezTo>
                  <a:cubicBezTo>
                    <a:pt x="4955" y="8329"/>
                    <a:pt x="7169" y="11310"/>
                    <a:pt x="8455" y="11310"/>
                  </a:cubicBezTo>
                  <a:cubicBezTo>
                    <a:pt x="8474" y="11310"/>
                    <a:pt x="8493" y="11309"/>
                    <a:pt x="8511" y="11308"/>
                  </a:cubicBezTo>
                  <a:cubicBezTo>
                    <a:pt x="9788" y="11216"/>
                    <a:pt x="7265" y="7843"/>
                    <a:pt x="7265" y="7843"/>
                  </a:cubicBezTo>
                  <a:lnTo>
                    <a:pt x="7265" y="7843"/>
                  </a:lnTo>
                  <a:cubicBezTo>
                    <a:pt x="7266" y="7843"/>
                    <a:pt x="9602" y="9521"/>
                    <a:pt x="10688" y="9521"/>
                  </a:cubicBezTo>
                  <a:cubicBezTo>
                    <a:pt x="10901" y="9521"/>
                    <a:pt x="11066" y="9456"/>
                    <a:pt x="11156" y="9302"/>
                  </a:cubicBezTo>
                  <a:cubicBezTo>
                    <a:pt x="11733" y="8359"/>
                    <a:pt x="9363" y="6870"/>
                    <a:pt x="9362" y="6870"/>
                  </a:cubicBezTo>
                  <a:lnTo>
                    <a:pt x="9362" y="6870"/>
                  </a:lnTo>
                  <a:cubicBezTo>
                    <a:pt x="9363" y="6870"/>
                    <a:pt x="10901" y="7371"/>
                    <a:pt x="11864" y="7371"/>
                  </a:cubicBezTo>
                  <a:cubicBezTo>
                    <a:pt x="12157" y="7371"/>
                    <a:pt x="12396" y="7325"/>
                    <a:pt x="12524" y="7204"/>
                  </a:cubicBezTo>
                  <a:cubicBezTo>
                    <a:pt x="13040" y="6718"/>
                    <a:pt x="12007" y="6080"/>
                    <a:pt x="9454" y="5046"/>
                  </a:cubicBezTo>
                  <a:cubicBezTo>
                    <a:pt x="7539" y="4286"/>
                    <a:pt x="6779" y="0"/>
                    <a:pt x="67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93"/>
            <p:cNvSpPr/>
            <p:nvPr/>
          </p:nvSpPr>
          <p:spPr>
            <a:xfrm>
              <a:off x="4577129" y="2369646"/>
              <a:ext cx="217064" cy="688360"/>
            </a:xfrm>
            <a:custGeom>
              <a:avLst/>
              <a:gdLst/>
              <a:ahLst/>
              <a:cxnLst/>
              <a:rect l="l" t="t" r="r" b="b"/>
              <a:pathLst>
                <a:path w="14804" h="46947" extrusionOk="0">
                  <a:moveTo>
                    <a:pt x="14803" y="0"/>
                  </a:moveTo>
                  <a:lnTo>
                    <a:pt x="14803" y="0"/>
                  </a:lnTo>
                  <a:cubicBezTo>
                    <a:pt x="9788" y="2189"/>
                    <a:pt x="4165" y="14469"/>
                    <a:pt x="456" y="41429"/>
                  </a:cubicBezTo>
                  <a:cubicBezTo>
                    <a:pt x="304" y="42584"/>
                    <a:pt x="152" y="43770"/>
                    <a:pt x="0" y="44986"/>
                  </a:cubicBezTo>
                  <a:cubicBezTo>
                    <a:pt x="3371" y="46692"/>
                    <a:pt x="6890" y="46947"/>
                    <a:pt x="8690" y="46947"/>
                  </a:cubicBezTo>
                  <a:cubicBezTo>
                    <a:pt x="9455" y="46947"/>
                    <a:pt x="9909" y="46901"/>
                    <a:pt x="9909" y="46901"/>
                  </a:cubicBezTo>
                  <a:cubicBezTo>
                    <a:pt x="9909" y="46901"/>
                    <a:pt x="10061" y="45837"/>
                    <a:pt x="10274" y="43922"/>
                  </a:cubicBezTo>
                  <a:cubicBezTo>
                    <a:pt x="11156" y="36597"/>
                    <a:pt x="13405" y="16931"/>
                    <a:pt x="148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93"/>
            <p:cNvSpPr/>
            <p:nvPr/>
          </p:nvSpPr>
          <p:spPr>
            <a:xfrm>
              <a:off x="5219308" y="2388809"/>
              <a:ext cx="170261" cy="689519"/>
            </a:xfrm>
            <a:custGeom>
              <a:avLst/>
              <a:gdLst/>
              <a:ahLst/>
              <a:cxnLst/>
              <a:rect l="l" t="t" r="r" b="b"/>
              <a:pathLst>
                <a:path w="11612" h="47026" extrusionOk="0">
                  <a:moveTo>
                    <a:pt x="1" y="0"/>
                  </a:moveTo>
                  <a:lnTo>
                    <a:pt x="1" y="0"/>
                  </a:lnTo>
                  <a:cubicBezTo>
                    <a:pt x="365" y="17052"/>
                    <a:pt x="1156" y="36749"/>
                    <a:pt x="1460" y="44013"/>
                  </a:cubicBezTo>
                  <a:cubicBezTo>
                    <a:pt x="1551" y="45837"/>
                    <a:pt x="1581" y="46870"/>
                    <a:pt x="1581" y="46870"/>
                  </a:cubicBezTo>
                  <a:cubicBezTo>
                    <a:pt x="1581" y="46870"/>
                    <a:pt x="2550" y="47026"/>
                    <a:pt x="4050" y="47026"/>
                  </a:cubicBezTo>
                  <a:cubicBezTo>
                    <a:pt x="5994" y="47026"/>
                    <a:pt x="8832" y="46764"/>
                    <a:pt x="11612" y="45563"/>
                  </a:cubicBezTo>
                  <a:cubicBezTo>
                    <a:pt x="11551" y="44408"/>
                    <a:pt x="11460" y="43284"/>
                    <a:pt x="11399" y="42220"/>
                  </a:cubicBezTo>
                  <a:cubicBezTo>
                    <a:pt x="9362" y="14955"/>
                    <a:pt x="4864" y="2493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93"/>
            <p:cNvSpPr/>
            <p:nvPr/>
          </p:nvSpPr>
          <p:spPr>
            <a:xfrm>
              <a:off x="4577129" y="2977067"/>
              <a:ext cx="150657" cy="80908"/>
            </a:xfrm>
            <a:custGeom>
              <a:avLst/>
              <a:gdLst/>
              <a:ahLst/>
              <a:cxnLst/>
              <a:rect l="l" t="t" r="r" b="b"/>
              <a:pathLst>
                <a:path w="10275" h="5518" extrusionOk="0">
                  <a:moveTo>
                    <a:pt x="456" y="0"/>
                  </a:moveTo>
                  <a:cubicBezTo>
                    <a:pt x="304" y="1155"/>
                    <a:pt x="152" y="2341"/>
                    <a:pt x="0" y="3557"/>
                  </a:cubicBezTo>
                  <a:cubicBezTo>
                    <a:pt x="3371" y="5263"/>
                    <a:pt x="6890" y="5518"/>
                    <a:pt x="8690" y="5518"/>
                  </a:cubicBezTo>
                  <a:cubicBezTo>
                    <a:pt x="9455" y="5518"/>
                    <a:pt x="9909" y="5472"/>
                    <a:pt x="9909" y="5472"/>
                  </a:cubicBezTo>
                  <a:cubicBezTo>
                    <a:pt x="9909" y="5472"/>
                    <a:pt x="10061" y="4408"/>
                    <a:pt x="10274" y="2493"/>
                  </a:cubicBezTo>
                  <a:cubicBezTo>
                    <a:pt x="9393" y="2341"/>
                    <a:pt x="8542" y="2189"/>
                    <a:pt x="7660" y="2007"/>
                  </a:cubicBezTo>
                  <a:cubicBezTo>
                    <a:pt x="5228" y="1490"/>
                    <a:pt x="2766" y="912"/>
                    <a:pt x="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93"/>
            <p:cNvSpPr/>
            <p:nvPr/>
          </p:nvSpPr>
          <p:spPr>
            <a:xfrm>
              <a:off x="5240699" y="3007813"/>
              <a:ext cx="148868" cy="70483"/>
            </a:xfrm>
            <a:custGeom>
              <a:avLst/>
              <a:gdLst/>
              <a:ahLst/>
              <a:cxnLst/>
              <a:rect l="l" t="t" r="r" b="b"/>
              <a:pathLst>
                <a:path w="10153" h="4807" extrusionOk="0">
                  <a:moveTo>
                    <a:pt x="9940" y="1"/>
                  </a:moveTo>
                  <a:cubicBezTo>
                    <a:pt x="6718" y="882"/>
                    <a:pt x="3375" y="1399"/>
                    <a:pt x="1" y="1794"/>
                  </a:cubicBezTo>
                  <a:cubicBezTo>
                    <a:pt x="92" y="3618"/>
                    <a:pt x="122" y="4651"/>
                    <a:pt x="122" y="4651"/>
                  </a:cubicBezTo>
                  <a:cubicBezTo>
                    <a:pt x="122" y="4651"/>
                    <a:pt x="1091" y="4807"/>
                    <a:pt x="2591" y="4807"/>
                  </a:cubicBezTo>
                  <a:cubicBezTo>
                    <a:pt x="4535" y="4807"/>
                    <a:pt x="7373" y="4545"/>
                    <a:pt x="10153" y="3344"/>
                  </a:cubicBezTo>
                  <a:cubicBezTo>
                    <a:pt x="10092" y="2189"/>
                    <a:pt x="10001" y="1065"/>
                    <a:pt x="99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93"/>
            <p:cNvSpPr/>
            <p:nvPr/>
          </p:nvSpPr>
          <p:spPr>
            <a:xfrm>
              <a:off x="4926515" y="2056149"/>
              <a:ext cx="63298" cy="26510"/>
            </a:xfrm>
            <a:custGeom>
              <a:avLst/>
              <a:gdLst/>
              <a:ahLst/>
              <a:cxnLst/>
              <a:rect l="l" t="t" r="r" b="b"/>
              <a:pathLst>
                <a:path w="4317" h="1808" extrusionOk="0">
                  <a:moveTo>
                    <a:pt x="2402" y="0"/>
                  </a:moveTo>
                  <a:cubicBezTo>
                    <a:pt x="1313" y="0"/>
                    <a:pt x="154" y="652"/>
                    <a:pt x="1" y="1808"/>
                  </a:cubicBezTo>
                  <a:cubicBezTo>
                    <a:pt x="1" y="1808"/>
                    <a:pt x="1256" y="1123"/>
                    <a:pt x="2925" y="1123"/>
                  </a:cubicBezTo>
                  <a:cubicBezTo>
                    <a:pt x="3365" y="1123"/>
                    <a:pt x="3835" y="1170"/>
                    <a:pt x="4317" y="1291"/>
                  </a:cubicBezTo>
                  <a:cubicBezTo>
                    <a:pt x="4076" y="406"/>
                    <a:pt x="3261" y="0"/>
                    <a:pt x="24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93"/>
            <p:cNvSpPr/>
            <p:nvPr/>
          </p:nvSpPr>
          <p:spPr>
            <a:xfrm>
              <a:off x="5026346" y="2050357"/>
              <a:ext cx="63298" cy="26510"/>
            </a:xfrm>
            <a:custGeom>
              <a:avLst/>
              <a:gdLst/>
              <a:ahLst/>
              <a:cxnLst/>
              <a:rect l="l" t="t" r="r" b="b"/>
              <a:pathLst>
                <a:path w="4317" h="1808" extrusionOk="0">
                  <a:moveTo>
                    <a:pt x="1915" y="0"/>
                  </a:moveTo>
                  <a:cubicBezTo>
                    <a:pt x="1056" y="0"/>
                    <a:pt x="242" y="406"/>
                    <a:pt x="0" y="1291"/>
                  </a:cubicBezTo>
                  <a:cubicBezTo>
                    <a:pt x="483" y="1170"/>
                    <a:pt x="952" y="1122"/>
                    <a:pt x="1392" y="1122"/>
                  </a:cubicBezTo>
                  <a:cubicBezTo>
                    <a:pt x="3061" y="1122"/>
                    <a:pt x="4316" y="1807"/>
                    <a:pt x="4316" y="1807"/>
                  </a:cubicBezTo>
                  <a:cubicBezTo>
                    <a:pt x="4164" y="652"/>
                    <a:pt x="3004" y="0"/>
                    <a:pt x="191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93"/>
            <p:cNvSpPr/>
            <p:nvPr/>
          </p:nvSpPr>
          <p:spPr>
            <a:xfrm>
              <a:off x="4849424" y="2183354"/>
              <a:ext cx="22287" cy="21862"/>
            </a:xfrm>
            <a:custGeom>
              <a:avLst/>
              <a:gdLst/>
              <a:ahLst/>
              <a:cxnLst/>
              <a:rect l="l" t="t" r="r" b="b"/>
              <a:pathLst>
                <a:path w="1520" h="1491" extrusionOk="0">
                  <a:moveTo>
                    <a:pt x="760" y="1"/>
                  </a:moveTo>
                  <a:cubicBezTo>
                    <a:pt x="365" y="1"/>
                    <a:pt x="0" y="335"/>
                    <a:pt x="0" y="730"/>
                  </a:cubicBezTo>
                  <a:cubicBezTo>
                    <a:pt x="0" y="1156"/>
                    <a:pt x="365" y="1490"/>
                    <a:pt x="760" y="1490"/>
                  </a:cubicBezTo>
                  <a:cubicBezTo>
                    <a:pt x="1186" y="1490"/>
                    <a:pt x="1520" y="1156"/>
                    <a:pt x="1520" y="730"/>
                  </a:cubicBezTo>
                  <a:cubicBezTo>
                    <a:pt x="1520" y="335"/>
                    <a:pt x="1186" y="1"/>
                    <a:pt x="7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93"/>
            <p:cNvSpPr/>
            <p:nvPr/>
          </p:nvSpPr>
          <p:spPr>
            <a:xfrm>
              <a:off x="5124389" y="2183354"/>
              <a:ext cx="22302" cy="21862"/>
            </a:xfrm>
            <a:custGeom>
              <a:avLst/>
              <a:gdLst/>
              <a:ahLst/>
              <a:cxnLst/>
              <a:rect l="l" t="t" r="r" b="b"/>
              <a:pathLst>
                <a:path w="1521" h="1491" extrusionOk="0">
                  <a:moveTo>
                    <a:pt x="760" y="1"/>
                  </a:moveTo>
                  <a:cubicBezTo>
                    <a:pt x="335" y="1"/>
                    <a:pt x="0" y="335"/>
                    <a:pt x="0" y="730"/>
                  </a:cubicBezTo>
                  <a:cubicBezTo>
                    <a:pt x="0" y="1156"/>
                    <a:pt x="335" y="1490"/>
                    <a:pt x="760" y="1490"/>
                  </a:cubicBezTo>
                  <a:cubicBezTo>
                    <a:pt x="1186" y="1490"/>
                    <a:pt x="1520" y="1156"/>
                    <a:pt x="1520" y="730"/>
                  </a:cubicBezTo>
                  <a:cubicBezTo>
                    <a:pt x="1520" y="335"/>
                    <a:pt x="1186" y="1"/>
                    <a:pt x="7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93"/>
            <p:cNvSpPr/>
            <p:nvPr/>
          </p:nvSpPr>
          <p:spPr>
            <a:xfrm>
              <a:off x="4975544" y="2157593"/>
              <a:ext cx="58841" cy="54750"/>
            </a:xfrm>
            <a:custGeom>
              <a:avLst/>
              <a:gdLst/>
              <a:ahLst/>
              <a:cxnLst/>
              <a:rect l="l" t="t" r="r" b="b"/>
              <a:pathLst>
                <a:path w="4013" h="3734" extrusionOk="0">
                  <a:moveTo>
                    <a:pt x="1930" y="1"/>
                  </a:moveTo>
                  <a:cubicBezTo>
                    <a:pt x="1331" y="1"/>
                    <a:pt x="814" y="38"/>
                    <a:pt x="517" y="56"/>
                  </a:cubicBezTo>
                  <a:cubicBezTo>
                    <a:pt x="335" y="86"/>
                    <a:pt x="243" y="86"/>
                    <a:pt x="243" y="86"/>
                  </a:cubicBezTo>
                  <a:cubicBezTo>
                    <a:pt x="0" y="451"/>
                    <a:pt x="183" y="3734"/>
                    <a:pt x="1702" y="3734"/>
                  </a:cubicBezTo>
                  <a:cubicBezTo>
                    <a:pt x="3040" y="3734"/>
                    <a:pt x="4012" y="481"/>
                    <a:pt x="3435" y="86"/>
                  </a:cubicBezTo>
                  <a:lnTo>
                    <a:pt x="3344" y="86"/>
                  </a:lnTo>
                  <a:cubicBezTo>
                    <a:pt x="2865" y="21"/>
                    <a:pt x="2375" y="1"/>
                    <a:pt x="1930" y="1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93"/>
            <p:cNvSpPr/>
            <p:nvPr/>
          </p:nvSpPr>
          <p:spPr>
            <a:xfrm>
              <a:off x="4983109" y="2157593"/>
              <a:ext cx="41466" cy="15102"/>
            </a:xfrm>
            <a:custGeom>
              <a:avLst/>
              <a:gdLst/>
              <a:ahLst/>
              <a:cxnLst/>
              <a:rect l="l" t="t" r="r" b="b"/>
              <a:pathLst>
                <a:path w="2828" h="1030" extrusionOk="0">
                  <a:moveTo>
                    <a:pt x="1414" y="1"/>
                  </a:moveTo>
                  <a:cubicBezTo>
                    <a:pt x="815" y="1"/>
                    <a:pt x="298" y="38"/>
                    <a:pt x="1" y="56"/>
                  </a:cubicBezTo>
                  <a:cubicBezTo>
                    <a:pt x="92" y="481"/>
                    <a:pt x="335" y="998"/>
                    <a:pt x="1186" y="1028"/>
                  </a:cubicBezTo>
                  <a:cubicBezTo>
                    <a:pt x="1209" y="1029"/>
                    <a:pt x="1231" y="1029"/>
                    <a:pt x="1253" y="1029"/>
                  </a:cubicBezTo>
                  <a:cubicBezTo>
                    <a:pt x="2181" y="1029"/>
                    <a:pt x="2650" y="413"/>
                    <a:pt x="2828" y="86"/>
                  </a:cubicBezTo>
                  <a:cubicBezTo>
                    <a:pt x="2349" y="21"/>
                    <a:pt x="1859" y="1"/>
                    <a:pt x="14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93"/>
            <p:cNvSpPr/>
            <p:nvPr/>
          </p:nvSpPr>
          <p:spPr>
            <a:xfrm>
              <a:off x="5660051" y="1884811"/>
              <a:ext cx="388659" cy="280303"/>
            </a:xfrm>
            <a:custGeom>
              <a:avLst/>
              <a:gdLst/>
              <a:ahLst/>
              <a:cxnLst/>
              <a:rect l="l" t="t" r="r" b="b"/>
              <a:pathLst>
                <a:path w="26507" h="19117" extrusionOk="0">
                  <a:moveTo>
                    <a:pt x="9780" y="0"/>
                  </a:moveTo>
                  <a:cubicBezTo>
                    <a:pt x="7617" y="0"/>
                    <a:pt x="5320" y="1263"/>
                    <a:pt x="5442" y="3676"/>
                  </a:cubicBezTo>
                  <a:cubicBezTo>
                    <a:pt x="5361" y="3672"/>
                    <a:pt x="5281" y="3670"/>
                    <a:pt x="5202" y="3670"/>
                  </a:cubicBezTo>
                  <a:cubicBezTo>
                    <a:pt x="1704" y="3670"/>
                    <a:pt x="405" y="7577"/>
                    <a:pt x="2129" y="10758"/>
                  </a:cubicBezTo>
                  <a:cubicBezTo>
                    <a:pt x="1" y="13858"/>
                    <a:pt x="3679" y="18235"/>
                    <a:pt x="3679" y="18235"/>
                  </a:cubicBezTo>
                  <a:lnTo>
                    <a:pt x="21339" y="19117"/>
                  </a:lnTo>
                  <a:cubicBezTo>
                    <a:pt x="25807" y="18904"/>
                    <a:pt x="26506" y="11366"/>
                    <a:pt x="24318" y="10484"/>
                  </a:cubicBezTo>
                  <a:cubicBezTo>
                    <a:pt x="25767" y="8592"/>
                    <a:pt x="24626" y="5462"/>
                    <a:pt x="22324" y="5462"/>
                  </a:cubicBezTo>
                  <a:cubicBezTo>
                    <a:pt x="22260" y="5462"/>
                    <a:pt x="22195" y="5464"/>
                    <a:pt x="22129" y="5469"/>
                  </a:cubicBezTo>
                  <a:cubicBezTo>
                    <a:pt x="22388" y="3201"/>
                    <a:pt x="19946" y="856"/>
                    <a:pt x="17016" y="856"/>
                  </a:cubicBezTo>
                  <a:cubicBezTo>
                    <a:pt x="15823" y="856"/>
                    <a:pt x="14550" y="1245"/>
                    <a:pt x="13345" y="2186"/>
                  </a:cubicBezTo>
                  <a:cubicBezTo>
                    <a:pt x="12954" y="713"/>
                    <a:pt x="11405" y="0"/>
                    <a:pt x="97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93"/>
            <p:cNvSpPr/>
            <p:nvPr/>
          </p:nvSpPr>
          <p:spPr>
            <a:xfrm>
              <a:off x="6337888" y="2527817"/>
              <a:ext cx="200568" cy="165393"/>
            </a:xfrm>
            <a:custGeom>
              <a:avLst/>
              <a:gdLst/>
              <a:ahLst/>
              <a:cxnLst/>
              <a:rect l="l" t="t" r="r" b="b"/>
              <a:pathLst>
                <a:path w="13679" h="11280" extrusionOk="0">
                  <a:moveTo>
                    <a:pt x="5929" y="1"/>
                  </a:moveTo>
                  <a:cubicBezTo>
                    <a:pt x="5919" y="1"/>
                    <a:pt x="5908" y="1"/>
                    <a:pt x="5898" y="3"/>
                  </a:cubicBezTo>
                  <a:cubicBezTo>
                    <a:pt x="5077" y="94"/>
                    <a:pt x="4135" y="2981"/>
                    <a:pt x="4135" y="2981"/>
                  </a:cubicBezTo>
                  <a:cubicBezTo>
                    <a:pt x="3679" y="4684"/>
                    <a:pt x="1" y="7054"/>
                    <a:pt x="1" y="7054"/>
                  </a:cubicBezTo>
                  <a:lnTo>
                    <a:pt x="3740" y="11279"/>
                  </a:lnTo>
                  <a:cubicBezTo>
                    <a:pt x="3740" y="11279"/>
                    <a:pt x="6411" y="9345"/>
                    <a:pt x="8366" y="9345"/>
                  </a:cubicBezTo>
                  <a:cubicBezTo>
                    <a:pt x="8657" y="9345"/>
                    <a:pt x="8932" y="9388"/>
                    <a:pt x="9180" y="9486"/>
                  </a:cubicBezTo>
                  <a:cubicBezTo>
                    <a:pt x="10740" y="10117"/>
                    <a:pt x="11789" y="10454"/>
                    <a:pt x="12363" y="10454"/>
                  </a:cubicBezTo>
                  <a:cubicBezTo>
                    <a:pt x="12728" y="10454"/>
                    <a:pt x="12900" y="10317"/>
                    <a:pt x="12889" y="10033"/>
                  </a:cubicBezTo>
                  <a:cubicBezTo>
                    <a:pt x="12858" y="9304"/>
                    <a:pt x="10366" y="8118"/>
                    <a:pt x="10366" y="8118"/>
                  </a:cubicBezTo>
                  <a:lnTo>
                    <a:pt x="10366" y="8118"/>
                  </a:lnTo>
                  <a:cubicBezTo>
                    <a:pt x="10366" y="8118"/>
                    <a:pt x="11069" y="8259"/>
                    <a:pt x="11794" y="8259"/>
                  </a:cubicBezTo>
                  <a:cubicBezTo>
                    <a:pt x="12499" y="8259"/>
                    <a:pt x="13225" y="8126"/>
                    <a:pt x="13345" y="7602"/>
                  </a:cubicBezTo>
                  <a:cubicBezTo>
                    <a:pt x="13588" y="6538"/>
                    <a:pt x="9515" y="5960"/>
                    <a:pt x="9515" y="5960"/>
                  </a:cubicBezTo>
                  <a:cubicBezTo>
                    <a:pt x="9515" y="5960"/>
                    <a:pt x="13679" y="5261"/>
                    <a:pt x="12797" y="4319"/>
                  </a:cubicBezTo>
                  <a:cubicBezTo>
                    <a:pt x="11946" y="3377"/>
                    <a:pt x="6414" y="3255"/>
                    <a:pt x="6414" y="3255"/>
                  </a:cubicBezTo>
                  <a:cubicBezTo>
                    <a:pt x="6414" y="3255"/>
                    <a:pt x="6681" y="1"/>
                    <a:pt x="5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93"/>
            <p:cNvSpPr/>
            <p:nvPr/>
          </p:nvSpPr>
          <p:spPr>
            <a:xfrm>
              <a:off x="6022017" y="2388809"/>
              <a:ext cx="394788" cy="480006"/>
            </a:xfrm>
            <a:custGeom>
              <a:avLst/>
              <a:gdLst/>
              <a:ahLst/>
              <a:cxnLst/>
              <a:rect l="l" t="t" r="r" b="b"/>
              <a:pathLst>
                <a:path w="26925" h="32737" extrusionOk="0">
                  <a:moveTo>
                    <a:pt x="1362" y="0"/>
                  </a:moveTo>
                  <a:cubicBezTo>
                    <a:pt x="1362" y="0"/>
                    <a:pt x="207" y="14469"/>
                    <a:pt x="116" y="21764"/>
                  </a:cubicBezTo>
                  <a:cubicBezTo>
                    <a:pt x="33" y="28330"/>
                    <a:pt x="1" y="32736"/>
                    <a:pt x="4508" y="32736"/>
                  </a:cubicBezTo>
                  <a:cubicBezTo>
                    <a:pt x="4987" y="32736"/>
                    <a:pt x="5517" y="32687"/>
                    <a:pt x="6104" y="32584"/>
                  </a:cubicBezTo>
                  <a:cubicBezTo>
                    <a:pt x="10177" y="31885"/>
                    <a:pt x="19144" y="26779"/>
                    <a:pt x="23338" y="24438"/>
                  </a:cubicBezTo>
                  <a:cubicBezTo>
                    <a:pt x="25496" y="23253"/>
                    <a:pt x="26925" y="22402"/>
                    <a:pt x="26925" y="22402"/>
                  </a:cubicBezTo>
                  <a:lnTo>
                    <a:pt x="22183" y="14317"/>
                  </a:lnTo>
                  <a:cubicBezTo>
                    <a:pt x="22183" y="14317"/>
                    <a:pt x="21241" y="14955"/>
                    <a:pt x="19782" y="15836"/>
                  </a:cubicBezTo>
                  <a:cubicBezTo>
                    <a:pt x="17867" y="16961"/>
                    <a:pt x="15071" y="18542"/>
                    <a:pt x="12274" y="19727"/>
                  </a:cubicBezTo>
                  <a:cubicBezTo>
                    <a:pt x="7836" y="4256"/>
                    <a:pt x="1362" y="0"/>
                    <a:pt x="1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93"/>
            <p:cNvSpPr/>
            <p:nvPr/>
          </p:nvSpPr>
          <p:spPr>
            <a:xfrm>
              <a:off x="5647574" y="2774735"/>
              <a:ext cx="429201" cy="1090582"/>
            </a:xfrm>
            <a:custGeom>
              <a:avLst/>
              <a:gdLst/>
              <a:ahLst/>
              <a:cxnLst/>
              <a:rect l="l" t="t" r="r" b="b"/>
              <a:pathLst>
                <a:path w="29272" h="74379" extrusionOk="0">
                  <a:moveTo>
                    <a:pt x="3101" y="1"/>
                  </a:moveTo>
                  <a:cubicBezTo>
                    <a:pt x="1" y="3588"/>
                    <a:pt x="852" y="14104"/>
                    <a:pt x="426" y="34652"/>
                  </a:cubicBezTo>
                  <a:cubicBezTo>
                    <a:pt x="214" y="43345"/>
                    <a:pt x="183" y="74379"/>
                    <a:pt x="183" y="74379"/>
                  </a:cubicBezTo>
                  <a:lnTo>
                    <a:pt x="9180" y="74379"/>
                  </a:lnTo>
                  <a:lnTo>
                    <a:pt x="13284" y="16810"/>
                  </a:lnTo>
                  <a:lnTo>
                    <a:pt x="16810" y="15989"/>
                  </a:lnTo>
                  <a:lnTo>
                    <a:pt x="17661" y="74379"/>
                  </a:lnTo>
                  <a:lnTo>
                    <a:pt x="26628" y="74379"/>
                  </a:lnTo>
                  <a:cubicBezTo>
                    <a:pt x="26628" y="74379"/>
                    <a:pt x="27935" y="19454"/>
                    <a:pt x="28603" y="14256"/>
                  </a:cubicBezTo>
                  <a:cubicBezTo>
                    <a:pt x="29272" y="9028"/>
                    <a:pt x="28117" y="3527"/>
                    <a:pt x="28117" y="3527"/>
                  </a:cubicBezTo>
                  <a:lnTo>
                    <a:pt x="3101" y="1"/>
                  </a:ln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93"/>
            <p:cNvSpPr/>
            <p:nvPr/>
          </p:nvSpPr>
          <p:spPr>
            <a:xfrm>
              <a:off x="5894021" y="2987756"/>
              <a:ext cx="62418" cy="877551"/>
            </a:xfrm>
            <a:custGeom>
              <a:avLst/>
              <a:gdLst/>
              <a:ahLst/>
              <a:cxnLst/>
              <a:rect l="l" t="t" r="r" b="b"/>
              <a:pathLst>
                <a:path w="4257" h="59850" extrusionOk="0">
                  <a:moveTo>
                    <a:pt x="4256" y="1"/>
                  </a:moveTo>
                  <a:lnTo>
                    <a:pt x="1" y="1460"/>
                  </a:lnTo>
                  <a:lnTo>
                    <a:pt x="852" y="59850"/>
                  </a:lnTo>
                  <a:lnTo>
                    <a:pt x="3618" y="59850"/>
                  </a:lnTo>
                  <a:lnTo>
                    <a:pt x="4256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93"/>
            <p:cNvSpPr/>
            <p:nvPr/>
          </p:nvSpPr>
          <p:spPr>
            <a:xfrm>
              <a:off x="5749194" y="3021185"/>
              <a:ext cx="93151" cy="844120"/>
            </a:xfrm>
            <a:custGeom>
              <a:avLst/>
              <a:gdLst/>
              <a:ahLst/>
              <a:cxnLst/>
              <a:rect l="l" t="t" r="r" b="b"/>
              <a:pathLst>
                <a:path w="6353" h="57570" extrusionOk="0">
                  <a:moveTo>
                    <a:pt x="6353" y="1"/>
                  </a:moveTo>
                  <a:lnTo>
                    <a:pt x="0" y="57570"/>
                  </a:lnTo>
                  <a:lnTo>
                    <a:pt x="2249" y="57570"/>
                  </a:lnTo>
                  <a:lnTo>
                    <a:pt x="6353" y="1"/>
                  </a:lnTo>
                  <a:close/>
                </a:path>
              </a:pathLst>
            </a:custGeom>
            <a:solidFill>
              <a:srgbClr val="4A31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93"/>
            <p:cNvSpPr/>
            <p:nvPr/>
          </p:nvSpPr>
          <p:spPr>
            <a:xfrm>
              <a:off x="5894916" y="3865247"/>
              <a:ext cx="278118" cy="133282"/>
            </a:xfrm>
            <a:custGeom>
              <a:avLst/>
              <a:gdLst/>
              <a:ahLst/>
              <a:cxnLst/>
              <a:rect l="l" t="t" r="r" b="b"/>
              <a:pathLst>
                <a:path w="18968" h="9090" extrusionOk="0">
                  <a:moveTo>
                    <a:pt x="791" y="1"/>
                  </a:moveTo>
                  <a:cubicBezTo>
                    <a:pt x="244" y="1460"/>
                    <a:pt x="92" y="4773"/>
                    <a:pt x="31" y="6961"/>
                  </a:cubicBezTo>
                  <a:cubicBezTo>
                    <a:pt x="31" y="7113"/>
                    <a:pt x="31" y="7265"/>
                    <a:pt x="31" y="7387"/>
                  </a:cubicBezTo>
                  <a:cubicBezTo>
                    <a:pt x="1" y="8390"/>
                    <a:pt x="1" y="9089"/>
                    <a:pt x="1" y="9089"/>
                  </a:cubicBezTo>
                  <a:lnTo>
                    <a:pt x="18451" y="9089"/>
                  </a:lnTo>
                  <a:cubicBezTo>
                    <a:pt x="18451" y="9089"/>
                    <a:pt x="18967" y="7661"/>
                    <a:pt x="18633" y="6475"/>
                  </a:cubicBezTo>
                  <a:cubicBezTo>
                    <a:pt x="18603" y="6293"/>
                    <a:pt x="18542" y="6141"/>
                    <a:pt x="18451" y="5989"/>
                  </a:cubicBezTo>
                  <a:cubicBezTo>
                    <a:pt x="18420" y="5958"/>
                    <a:pt x="18420" y="5928"/>
                    <a:pt x="18390" y="5898"/>
                  </a:cubicBezTo>
                  <a:cubicBezTo>
                    <a:pt x="17569" y="4712"/>
                    <a:pt x="13223" y="4743"/>
                    <a:pt x="12463" y="3831"/>
                  </a:cubicBezTo>
                  <a:cubicBezTo>
                    <a:pt x="11703" y="2888"/>
                    <a:pt x="9758" y="1"/>
                    <a:pt x="97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93"/>
            <p:cNvSpPr/>
            <p:nvPr/>
          </p:nvSpPr>
          <p:spPr>
            <a:xfrm>
              <a:off x="5550881" y="3865247"/>
              <a:ext cx="231316" cy="133282"/>
            </a:xfrm>
            <a:custGeom>
              <a:avLst/>
              <a:gdLst/>
              <a:ahLst/>
              <a:cxnLst/>
              <a:rect l="l" t="t" r="r" b="b"/>
              <a:pathLst>
                <a:path w="15776" h="9090" extrusionOk="0">
                  <a:moveTo>
                    <a:pt x="6778" y="1"/>
                  </a:moveTo>
                  <a:lnTo>
                    <a:pt x="6201" y="2250"/>
                  </a:lnTo>
                  <a:cubicBezTo>
                    <a:pt x="6201" y="2250"/>
                    <a:pt x="4286" y="4013"/>
                    <a:pt x="2037" y="4864"/>
                  </a:cubicBezTo>
                  <a:cubicBezTo>
                    <a:pt x="1489" y="5077"/>
                    <a:pt x="1094" y="5502"/>
                    <a:pt x="790" y="6050"/>
                  </a:cubicBezTo>
                  <a:cubicBezTo>
                    <a:pt x="638" y="6323"/>
                    <a:pt x="517" y="6597"/>
                    <a:pt x="426" y="6870"/>
                  </a:cubicBezTo>
                  <a:cubicBezTo>
                    <a:pt x="0" y="8147"/>
                    <a:pt x="274" y="9089"/>
                    <a:pt x="274" y="9089"/>
                  </a:cubicBezTo>
                  <a:lnTo>
                    <a:pt x="15775" y="9089"/>
                  </a:lnTo>
                  <a:lnTo>
                    <a:pt x="1577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93"/>
            <p:cNvSpPr/>
            <p:nvPr/>
          </p:nvSpPr>
          <p:spPr>
            <a:xfrm>
              <a:off x="5553549" y="2313492"/>
              <a:ext cx="599887" cy="1608828"/>
            </a:xfrm>
            <a:custGeom>
              <a:avLst/>
              <a:gdLst/>
              <a:ahLst/>
              <a:cxnLst/>
              <a:rect l="l" t="t" r="r" b="b"/>
              <a:pathLst>
                <a:path w="40913" h="109724" extrusionOk="0">
                  <a:moveTo>
                    <a:pt x="26779" y="0"/>
                  </a:moveTo>
                  <a:cubicBezTo>
                    <a:pt x="24697" y="593"/>
                    <a:pt x="22425" y="867"/>
                    <a:pt x="20225" y="867"/>
                  </a:cubicBezTo>
                  <a:cubicBezTo>
                    <a:pt x="18025" y="867"/>
                    <a:pt x="15897" y="593"/>
                    <a:pt x="14104" y="92"/>
                  </a:cubicBezTo>
                  <a:cubicBezTo>
                    <a:pt x="12280" y="669"/>
                    <a:pt x="10365" y="1946"/>
                    <a:pt x="8846" y="3283"/>
                  </a:cubicBezTo>
                  <a:cubicBezTo>
                    <a:pt x="7539" y="4408"/>
                    <a:pt x="6505" y="5624"/>
                    <a:pt x="5928" y="6566"/>
                  </a:cubicBezTo>
                  <a:cubicBezTo>
                    <a:pt x="4195" y="9423"/>
                    <a:pt x="3283" y="15137"/>
                    <a:pt x="2827" y="20943"/>
                  </a:cubicBezTo>
                  <a:cubicBezTo>
                    <a:pt x="2706" y="22311"/>
                    <a:pt x="2584" y="24803"/>
                    <a:pt x="2432" y="28025"/>
                  </a:cubicBezTo>
                  <a:cubicBezTo>
                    <a:pt x="1490" y="49667"/>
                    <a:pt x="0" y="105838"/>
                    <a:pt x="0" y="105838"/>
                  </a:cubicBezTo>
                  <a:cubicBezTo>
                    <a:pt x="0" y="105838"/>
                    <a:pt x="6819" y="109723"/>
                    <a:pt x="18553" y="109723"/>
                  </a:cubicBezTo>
                  <a:cubicBezTo>
                    <a:pt x="24735" y="109723"/>
                    <a:pt x="32281" y="108645"/>
                    <a:pt x="40913" y="105352"/>
                  </a:cubicBezTo>
                  <a:cubicBezTo>
                    <a:pt x="40913" y="104166"/>
                    <a:pt x="40913" y="102981"/>
                    <a:pt x="40913" y="101734"/>
                  </a:cubicBezTo>
                  <a:cubicBezTo>
                    <a:pt x="40852" y="76445"/>
                    <a:pt x="40396" y="37357"/>
                    <a:pt x="38269" y="23952"/>
                  </a:cubicBezTo>
                  <a:cubicBezTo>
                    <a:pt x="37266" y="17782"/>
                    <a:pt x="36141" y="11824"/>
                    <a:pt x="35047" y="8450"/>
                  </a:cubicBezTo>
                  <a:cubicBezTo>
                    <a:pt x="34560" y="6931"/>
                    <a:pt x="33618" y="5380"/>
                    <a:pt x="32372" y="4013"/>
                  </a:cubicBezTo>
                  <a:cubicBezTo>
                    <a:pt x="30852" y="2311"/>
                    <a:pt x="28907" y="852"/>
                    <a:pt x="267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93"/>
            <p:cNvSpPr/>
            <p:nvPr/>
          </p:nvSpPr>
          <p:spPr>
            <a:xfrm>
              <a:off x="5553549" y="2724387"/>
              <a:ext cx="599887" cy="1197912"/>
            </a:xfrm>
            <a:custGeom>
              <a:avLst/>
              <a:gdLst/>
              <a:ahLst/>
              <a:cxnLst/>
              <a:rect l="l" t="t" r="r" b="b"/>
              <a:pathLst>
                <a:path w="40913" h="81699" extrusionOk="0">
                  <a:moveTo>
                    <a:pt x="2432" y="0"/>
                  </a:moveTo>
                  <a:cubicBezTo>
                    <a:pt x="1490" y="21642"/>
                    <a:pt x="0" y="77813"/>
                    <a:pt x="0" y="77813"/>
                  </a:cubicBezTo>
                  <a:cubicBezTo>
                    <a:pt x="0" y="77813"/>
                    <a:pt x="6819" y="81698"/>
                    <a:pt x="18553" y="81698"/>
                  </a:cubicBezTo>
                  <a:cubicBezTo>
                    <a:pt x="24735" y="81698"/>
                    <a:pt x="32281" y="80620"/>
                    <a:pt x="40913" y="77327"/>
                  </a:cubicBezTo>
                  <a:cubicBezTo>
                    <a:pt x="40913" y="76141"/>
                    <a:pt x="40913" y="74956"/>
                    <a:pt x="40913" y="73709"/>
                  </a:cubicBezTo>
                  <a:cubicBezTo>
                    <a:pt x="38937" y="73649"/>
                    <a:pt x="36962" y="73466"/>
                    <a:pt x="34986" y="73162"/>
                  </a:cubicBezTo>
                  <a:cubicBezTo>
                    <a:pt x="27448" y="71977"/>
                    <a:pt x="19940" y="68694"/>
                    <a:pt x="15137" y="62767"/>
                  </a:cubicBezTo>
                  <a:cubicBezTo>
                    <a:pt x="8542" y="54621"/>
                    <a:pt x="7994" y="43253"/>
                    <a:pt x="8298" y="32797"/>
                  </a:cubicBezTo>
                  <a:cubicBezTo>
                    <a:pt x="8633" y="22311"/>
                    <a:pt x="9393" y="11277"/>
                    <a:pt x="4621" y="1945"/>
                  </a:cubicBezTo>
                  <a:lnTo>
                    <a:pt x="243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93"/>
            <p:cNvSpPr/>
            <p:nvPr/>
          </p:nvSpPr>
          <p:spPr>
            <a:xfrm>
              <a:off x="5683231" y="2313492"/>
              <a:ext cx="344965" cy="238002"/>
            </a:xfrm>
            <a:custGeom>
              <a:avLst/>
              <a:gdLst/>
              <a:ahLst/>
              <a:cxnLst/>
              <a:rect l="l" t="t" r="r" b="b"/>
              <a:pathLst>
                <a:path w="23527" h="16232" extrusionOk="0">
                  <a:moveTo>
                    <a:pt x="17934" y="0"/>
                  </a:moveTo>
                  <a:cubicBezTo>
                    <a:pt x="15852" y="593"/>
                    <a:pt x="13580" y="867"/>
                    <a:pt x="11380" y="867"/>
                  </a:cubicBezTo>
                  <a:cubicBezTo>
                    <a:pt x="9180" y="867"/>
                    <a:pt x="7052" y="593"/>
                    <a:pt x="5259" y="92"/>
                  </a:cubicBezTo>
                  <a:cubicBezTo>
                    <a:pt x="3435" y="669"/>
                    <a:pt x="1520" y="1946"/>
                    <a:pt x="1" y="3283"/>
                  </a:cubicBezTo>
                  <a:lnTo>
                    <a:pt x="12068" y="16232"/>
                  </a:lnTo>
                  <a:lnTo>
                    <a:pt x="23527" y="4013"/>
                  </a:lnTo>
                  <a:cubicBezTo>
                    <a:pt x="22007" y="2311"/>
                    <a:pt x="20062" y="852"/>
                    <a:pt x="17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93"/>
            <p:cNvSpPr/>
            <p:nvPr/>
          </p:nvSpPr>
          <p:spPr>
            <a:xfrm>
              <a:off x="5760322" y="2300120"/>
              <a:ext cx="185862" cy="68313"/>
            </a:xfrm>
            <a:custGeom>
              <a:avLst/>
              <a:gdLst/>
              <a:ahLst/>
              <a:cxnLst/>
              <a:rect l="l" t="t" r="r" b="b"/>
              <a:pathLst>
                <a:path w="12676" h="4659" extrusionOk="0">
                  <a:moveTo>
                    <a:pt x="6430" y="0"/>
                  </a:moveTo>
                  <a:cubicBezTo>
                    <a:pt x="4233" y="0"/>
                    <a:pt x="1983" y="313"/>
                    <a:pt x="1" y="1004"/>
                  </a:cubicBezTo>
                  <a:cubicBezTo>
                    <a:pt x="1001" y="2475"/>
                    <a:pt x="2970" y="4658"/>
                    <a:pt x="6156" y="4658"/>
                  </a:cubicBezTo>
                  <a:cubicBezTo>
                    <a:pt x="6261" y="4658"/>
                    <a:pt x="6368" y="4656"/>
                    <a:pt x="6475" y="4651"/>
                  </a:cubicBezTo>
                  <a:cubicBezTo>
                    <a:pt x="9819" y="4469"/>
                    <a:pt x="11764" y="2341"/>
                    <a:pt x="12676" y="912"/>
                  </a:cubicBezTo>
                  <a:cubicBezTo>
                    <a:pt x="10877" y="328"/>
                    <a:pt x="8681" y="0"/>
                    <a:pt x="64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93"/>
            <p:cNvSpPr/>
            <p:nvPr/>
          </p:nvSpPr>
          <p:spPr>
            <a:xfrm>
              <a:off x="5965775" y="2125997"/>
              <a:ext cx="49149" cy="73151"/>
            </a:xfrm>
            <a:custGeom>
              <a:avLst/>
              <a:gdLst/>
              <a:ahLst/>
              <a:cxnLst/>
              <a:rect l="l" t="t" r="r" b="b"/>
              <a:pathLst>
                <a:path w="3352" h="4989" extrusionOk="0">
                  <a:moveTo>
                    <a:pt x="1315" y="0"/>
                  </a:moveTo>
                  <a:cubicBezTo>
                    <a:pt x="522" y="0"/>
                    <a:pt x="0" y="539"/>
                    <a:pt x="0" y="539"/>
                  </a:cubicBezTo>
                  <a:lnTo>
                    <a:pt x="31" y="4855"/>
                  </a:lnTo>
                  <a:cubicBezTo>
                    <a:pt x="239" y="4947"/>
                    <a:pt x="438" y="4989"/>
                    <a:pt x="626" y="4989"/>
                  </a:cubicBezTo>
                  <a:cubicBezTo>
                    <a:pt x="2501" y="4989"/>
                    <a:pt x="3352" y="843"/>
                    <a:pt x="2219" y="235"/>
                  </a:cubicBezTo>
                  <a:cubicBezTo>
                    <a:pt x="1893" y="64"/>
                    <a:pt x="1588" y="0"/>
                    <a:pt x="131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93"/>
            <p:cNvSpPr/>
            <p:nvPr/>
          </p:nvSpPr>
          <p:spPr>
            <a:xfrm>
              <a:off x="5684492" y="2121100"/>
              <a:ext cx="49559" cy="73151"/>
            </a:xfrm>
            <a:custGeom>
              <a:avLst/>
              <a:gdLst/>
              <a:ahLst/>
              <a:cxnLst/>
              <a:rect l="l" t="t" r="r" b="b"/>
              <a:pathLst>
                <a:path w="3380" h="4989" extrusionOk="0">
                  <a:moveTo>
                    <a:pt x="2052" y="0"/>
                  </a:moveTo>
                  <a:cubicBezTo>
                    <a:pt x="1780" y="0"/>
                    <a:pt x="1480" y="64"/>
                    <a:pt x="1161" y="235"/>
                  </a:cubicBezTo>
                  <a:cubicBezTo>
                    <a:pt x="1" y="842"/>
                    <a:pt x="848" y="4988"/>
                    <a:pt x="2723" y="4988"/>
                  </a:cubicBezTo>
                  <a:cubicBezTo>
                    <a:pt x="2912" y="4988"/>
                    <a:pt x="3111" y="4946"/>
                    <a:pt x="3319" y="4855"/>
                  </a:cubicBezTo>
                  <a:lnTo>
                    <a:pt x="3380" y="539"/>
                  </a:lnTo>
                  <a:cubicBezTo>
                    <a:pt x="3380" y="539"/>
                    <a:pt x="2841" y="0"/>
                    <a:pt x="20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93"/>
            <p:cNvSpPr/>
            <p:nvPr/>
          </p:nvSpPr>
          <p:spPr>
            <a:xfrm>
              <a:off x="5698816" y="1987150"/>
              <a:ext cx="339188" cy="302458"/>
            </a:xfrm>
            <a:custGeom>
              <a:avLst/>
              <a:gdLst/>
              <a:ahLst/>
              <a:cxnLst/>
              <a:rect l="l" t="t" r="r" b="b"/>
              <a:pathLst>
                <a:path w="23133" h="20628" extrusionOk="0">
                  <a:moveTo>
                    <a:pt x="11089" y="1"/>
                  </a:moveTo>
                  <a:cubicBezTo>
                    <a:pt x="8455" y="1"/>
                    <a:pt x="5681" y="344"/>
                    <a:pt x="3862" y="982"/>
                  </a:cubicBezTo>
                  <a:cubicBezTo>
                    <a:pt x="4024" y="3475"/>
                    <a:pt x="4501" y="5800"/>
                    <a:pt x="3008" y="5800"/>
                  </a:cubicBezTo>
                  <a:cubicBezTo>
                    <a:pt x="2826" y="5800"/>
                    <a:pt x="2616" y="5765"/>
                    <a:pt x="2372" y="5693"/>
                  </a:cubicBezTo>
                  <a:cubicBezTo>
                    <a:pt x="2099" y="8580"/>
                    <a:pt x="2099" y="12015"/>
                    <a:pt x="2099" y="12015"/>
                  </a:cubicBezTo>
                  <a:cubicBezTo>
                    <a:pt x="2158" y="12879"/>
                    <a:pt x="1" y="20627"/>
                    <a:pt x="10374" y="20627"/>
                  </a:cubicBezTo>
                  <a:cubicBezTo>
                    <a:pt x="10589" y="20627"/>
                    <a:pt x="10809" y="20624"/>
                    <a:pt x="11035" y="20617"/>
                  </a:cubicBezTo>
                  <a:cubicBezTo>
                    <a:pt x="23133" y="20222"/>
                    <a:pt x="18208" y="5267"/>
                    <a:pt x="18208" y="5267"/>
                  </a:cubicBezTo>
                  <a:cubicBezTo>
                    <a:pt x="18208" y="5267"/>
                    <a:pt x="17175" y="4781"/>
                    <a:pt x="17297" y="982"/>
                  </a:cubicBezTo>
                  <a:cubicBezTo>
                    <a:pt x="15990" y="314"/>
                    <a:pt x="13604" y="1"/>
                    <a:pt x="110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93"/>
            <p:cNvSpPr/>
            <p:nvPr/>
          </p:nvSpPr>
          <p:spPr>
            <a:xfrm>
              <a:off x="5849465" y="2086660"/>
              <a:ext cx="25410" cy="55278"/>
            </a:xfrm>
            <a:custGeom>
              <a:avLst/>
              <a:gdLst/>
              <a:ahLst/>
              <a:cxnLst/>
              <a:rect l="l" t="t" r="r" b="b"/>
              <a:pathLst>
                <a:path w="1733" h="3770" extrusionOk="0">
                  <a:moveTo>
                    <a:pt x="821" y="0"/>
                  </a:moveTo>
                  <a:cubicBezTo>
                    <a:pt x="699" y="30"/>
                    <a:pt x="638" y="122"/>
                    <a:pt x="669" y="243"/>
                  </a:cubicBezTo>
                  <a:lnTo>
                    <a:pt x="1277" y="3100"/>
                  </a:lnTo>
                  <a:lnTo>
                    <a:pt x="152" y="3404"/>
                  </a:lnTo>
                  <a:cubicBezTo>
                    <a:pt x="61" y="3404"/>
                    <a:pt x="0" y="3526"/>
                    <a:pt x="31" y="3617"/>
                  </a:cubicBezTo>
                  <a:cubicBezTo>
                    <a:pt x="31" y="3708"/>
                    <a:pt x="122" y="3769"/>
                    <a:pt x="213" y="3769"/>
                  </a:cubicBezTo>
                  <a:lnTo>
                    <a:pt x="243" y="3769"/>
                  </a:lnTo>
                  <a:lnTo>
                    <a:pt x="1733" y="3374"/>
                  </a:lnTo>
                  <a:lnTo>
                    <a:pt x="1034" y="152"/>
                  </a:lnTo>
                  <a:cubicBezTo>
                    <a:pt x="1003" y="61"/>
                    <a:pt x="912" y="0"/>
                    <a:pt x="821" y="0"/>
                  </a:cubicBezTo>
                  <a:close/>
                </a:path>
              </a:pathLst>
            </a:custGeom>
            <a:solidFill>
              <a:srgbClr val="4320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93"/>
            <p:cNvSpPr/>
            <p:nvPr/>
          </p:nvSpPr>
          <p:spPr>
            <a:xfrm>
              <a:off x="5909621" y="2139691"/>
              <a:ext cx="51275" cy="51715"/>
            </a:xfrm>
            <a:custGeom>
              <a:avLst/>
              <a:gdLst/>
              <a:ahLst/>
              <a:cxnLst/>
              <a:rect l="l" t="t" r="r" b="b"/>
              <a:pathLst>
                <a:path w="3497" h="3527" extrusionOk="0">
                  <a:moveTo>
                    <a:pt x="1733" y="0"/>
                  </a:moveTo>
                  <a:cubicBezTo>
                    <a:pt x="760" y="31"/>
                    <a:pt x="1" y="821"/>
                    <a:pt x="1" y="1794"/>
                  </a:cubicBezTo>
                  <a:cubicBezTo>
                    <a:pt x="1" y="2736"/>
                    <a:pt x="791" y="3526"/>
                    <a:pt x="1764" y="3526"/>
                  </a:cubicBezTo>
                  <a:cubicBezTo>
                    <a:pt x="2736" y="3526"/>
                    <a:pt x="3496" y="2736"/>
                    <a:pt x="3496" y="1763"/>
                  </a:cubicBezTo>
                  <a:cubicBezTo>
                    <a:pt x="3496" y="790"/>
                    <a:pt x="2706" y="0"/>
                    <a:pt x="17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93"/>
            <p:cNvSpPr/>
            <p:nvPr/>
          </p:nvSpPr>
          <p:spPr>
            <a:xfrm>
              <a:off x="5742508" y="2139691"/>
              <a:ext cx="51715" cy="51715"/>
            </a:xfrm>
            <a:custGeom>
              <a:avLst/>
              <a:gdLst/>
              <a:ahLst/>
              <a:cxnLst/>
              <a:rect l="l" t="t" r="r" b="b"/>
              <a:pathLst>
                <a:path w="3527" h="3527" extrusionOk="0">
                  <a:moveTo>
                    <a:pt x="1733" y="0"/>
                  </a:moveTo>
                  <a:cubicBezTo>
                    <a:pt x="790" y="31"/>
                    <a:pt x="0" y="821"/>
                    <a:pt x="0" y="1794"/>
                  </a:cubicBezTo>
                  <a:cubicBezTo>
                    <a:pt x="0" y="2736"/>
                    <a:pt x="790" y="3526"/>
                    <a:pt x="1763" y="3526"/>
                  </a:cubicBezTo>
                  <a:cubicBezTo>
                    <a:pt x="2736" y="3526"/>
                    <a:pt x="3526" y="2736"/>
                    <a:pt x="3496" y="1763"/>
                  </a:cubicBezTo>
                  <a:cubicBezTo>
                    <a:pt x="3496" y="790"/>
                    <a:pt x="2705" y="0"/>
                    <a:pt x="17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93"/>
            <p:cNvSpPr/>
            <p:nvPr/>
          </p:nvSpPr>
          <p:spPr>
            <a:xfrm>
              <a:off x="5773561" y="2037499"/>
              <a:ext cx="45806" cy="22184"/>
            </a:xfrm>
            <a:custGeom>
              <a:avLst/>
              <a:gdLst/>
              <a:ahLst/>
              <a:cxnLst/>
              <a:rect l="l" t="t" r="r" b="b"/>
              <a:pathLst>
                <a:path w="3124" h="1513" extrusionOk="0">
                  <a:moveTo>
                    <a:pt x="2068" y="1"/>
                  </a:moveTo>
                  <a:cubicBezTo>
                    <a:pt x="1185" y="1"/>
                    <a:pt x="1" y="499"/>
                    <a:pt x="223" y="1104"/>
                  </a:cubicBezTo>
                  <a:cubicBezTo>
                    <a:pt x="339" y="1394"/>
                    <a:pt x="683" y="1512"/>
                    <a:pt x="1091" y="1512"/>
                  </a:cubicBezTo>
                  <a:cubicBezTo>
                    <a:pt x="1963" y="1512"/>
                    <a:pt x="3124" y="974"/>
                    <a:pt x="2958" y="435"/>
                  </a:cubicBezTo>
                  <a:cubicBezTo>
                    <a:pt x="2887" y="128"/>
                    <a:pt x="2516" y="1"/>
                    <a:pt x="2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93"/>
            <p:cNvSpPr/>
            <p:nvPr/>
          </p:nvSpPr>
          <p:spPr>
            <a:xfrm>
              <a:off x="5892379" y="2043818"/>
              <a:ext cx="45586" cy="21862"/>
            </a:xfrm>
            <a:custGeom>
              <a:avLst/>
              <a:gdLst/>
              <a:ahLst/>
              <a:cxnLst/>
              <a:rect l="l" t="t" r="r" b="b"/>
              <a:pathLst>
                <a:path w="3109" h="1491" extrusionOk="0">
                  <a:moveTo>
                    <a:pt x="1060" y="0"/>
                  </a:moveTo>
                  <a:cubicBezTo>
                    <a:pt x="599" y="0"/>
                    <a:pt x="216" y="128"/>
                    <a:pt x="143" y="430"/>
                  </a:cubicBezTo>
                  <a:cubicBezTo>
                    <a:pt x="0" y="980"/>
                    <a:pt x="1145" y="1490"/>
                    <a:pt x="2014" y="1490"/>
                  </a:cubicBezTo>
                  <a:cubicBezTo>
                    <a:pt x="2439" y="1490"/>
                    <a:pt x="2799" y="1368"/>
                    <a:pt x="2909" y="1068"/>
                  </a:cubicBezTo>
                  <a:cubicBezTo>
                    <a:pt x="3109" y="469"/>
                    <a:pt x="1943" y="0"/>
                    <a:pt x="1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93"/>
            <p:cNvSpPr/>
            <p:nvPr/>
          </p:nvSpPr>
          <p:spPr>
            <a:xfrm>
              <a:off x="5801770" y="2256443"/>
              <a:ext cx="98063" cy="86641"/>
            </a:xfrm>
            <a:custGeom>
              <a:avLst/>
              <a:gdLst/>
              <a:ahLst/>
              <a:cxnLst/>
              <a:rect l="l" t="t" r="r" b="b"/>
              <a:pathLst>
                <a:path w="6688" h="5909" extrusionOk="0">
                  <a:moveTo>
                    <a:pt x="1" y="1"/>
                  </a:moveTo>
                  <a:lnTo>
                    <a:pt x="1" y="3983"/>
                  </a:lnTo>
                  <a:cubicBezTo>
                    <a:pt x="1" y="3983"/>
                    <a:pt x="1429" y="5746"/>
                    <a:pt x="3436" y="5898"/>
                  </a:cubicBezTo>
                  <a:cubicBezTo>
                    <a:pt x="3516" y="5905"/>
                    <a:pt x="3595" y="5908"/>
                    <a:pt x="3673" y="5908"/>
                  </a:cubicBezTo>
                  <a:cubicBezTo>
                    <a:pt x="5566" y="5908"/>
                    <a:pt x="6688" y="3861"/>
                    <a:pt x="6688" y="3861"/>
                  </a:cubicBezTo>
                  <a:lnTo>
                    <a:pt x="6262" y="18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93"/>
            <p:cNvSpPr/>
            <p:nvPr/>
          </p:nvSpPr>
          <p:spPr>
            <a:xfrm>
              <a:off x="5829408" y="2152608"/>
              <a:ext cx="54383" cy="24970"/>
            </a:xfrm>
            <a:custGeom>
              <a:avLst/>
              <a:gdLst/>
              <a:ahLst/>
              <a:cxnLst/>
              <a:rect l="l" t="t" r="r" b="b"/>
              <a:pathLst>
                <a:path w="3709" h="1703" extrusionOk="0">
                  <a:moveTo>
                    <a:pt x="0" y="1"/>
                  </a:moveTo>
                  <a:cubicBezTo>
                    <a:pt x="0" y="213"/>
                    <a:pt x="92" y="821"/>
                    <a:pt x="456" y="1338"/>
                  </a:cubicBezTo>
                  <a:cubicBezTo>
                    <a:pt x="730" y="1095"/>
                    <a:pt x="1095" y="943"/>
                    <a:pt x="1459" y="943"/>
                  </a:cubicBezTo>
                  <a:cubicBezTo>
                    <a:pt x="2006" y="943"/>
                    <a:pt x="2493" y="1247"/>
                    <a:pt x="2797" y="1703"/>
                  </a:cubicBezTo>
                  <a:cubicBezTo>
                    <a:pt x="3617" y="1156"/>
                    <a:pt x="3709" y="1"/>
                    <a:pt x="3709" y="1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93"/>
            <p:cNvSpPr/>
            <p:nvPr/>
          </p:nvSpPr>
          <p:spPr>
            <a:xfrm>
              <a:off x="5836093" y="2166420"/>
              <a:ext cx="34325" cy="16070"/>
            </a:xfrm>
            <a:custGeom>
              <a:avLst/>
              <a:gdLst/>
              <a:ahLst/>
              <a:cxnLst/>
              <a:rect l="l" t="t" r="r" b="b"/>
              <a:pathLst>
                <a:path w="2341" h="1096" extrusionOk="0">
                  <a:moveTo>
                    <a:pt x="1003" y="1"/>
                  </a:moveTo>
                  <a:cubicBezTo>
                    <a:pt x="639" y="1"/>
                    <a:pt x="274" y="153"/>
                    <a:pt x="0" y="396"/>
                  </a:cubicBezTo>
                  <a:cubicBezTo>
                    <a:pt x="274" y="761"/>
                    <a:pt x="669" y="1095"/>
                    <a:pt x="1246" y="1095"/>
                  </a:cubicBezTo>
                  <a:cubicBezTo>
                    <a:pt x="1702" y="1095"/>
                    <a:pt x="2067" y="974"/>
                    <a:pt x="2341" y="761"/>
                  </a:cubicBezTo>
                  <a:cubicBezTo>
                    <a:pt x="2037" y="305"/>
                    <a:pt x="1550" y="1"/>
                    <a:pt x="1003" y="1"/>
                  </a:cubicBezTo>
                  <a:close/>
                </a:path>
              </a:pathLst>
            </a:custGeom>
            <a:solidFill>
              <a:srgbClr val="FD72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93"/>
            <p:cNvSpPr/>
            <p:nvPr/>
          </p:nvSpPr>
          <p:spPr>
            <a:xfrm>
              <a:off x="5835639" y="2152608"/>
              <a:ext cx="43254" cy="7610"/>
            </a:xfrm>
            <a:custGeom>
              <a:avLst/>
              <a:gdLst/>
              <a:ahLst/>
              <a:cxnLst/>
              <a:rect l="l" t="t" r="r" b="b"/>
              <a:pathLst>
                <a:path w="2950" h="519" extrusionOk="0">
                  <a:moveTo>
                    <a:pt x="1" y="1"/>
                  </a:moveTo>
                  <a:cubicBezTo>
                    <a:pt x="31" y="153"/>
                    <a:pt x="153" y="396"/>
                    <a:pt x="335" y="426"/>
                  </a:cubicBezTo>
                  <a:cubicBezTo>
                    <a:pt x="512" y="485"/>
                    <a:pt x="1246" y="519"/>
                    <a:pt x="1826" y="519"/>
                  </a:cubicBezTo>
                  <a:cubicBezTo>
                    <a:pt x="2144" y="519"/>
                    <a:pt x="2416" y="509"/>
                    <a:pt x="2524" y="487"/>
                  </a:cubicBezTo>
                  <a:cubicBezTo>
                    <a:pt x="2736" y="426"/>
                    <a:pt x="2858" y="183"/>
                    <a:pt x="29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93"/>
            <p:cNvSpPr/>
            <p:nvPr/>
          </p:nvSpPr>
          <p:spPr>
            <a:xfrm>
              <a:off x="5443924" y="3051930"/>
              <a:ext cx="175598" cy="167622"/>
            </a:xfrm>
            <a:custGeom>
              <a:avLst/>
              <a:gdLst/>
              <a:ahLst/>
              <a:cxnLst/>
              <a:rect l="l" t="t" r="r" b="b"/>
              <a:pathLst>
                <a:path w="11976" h="11432" extrusionOk="0">
                  <a:moveTo>
                    <a:pt x="5319" y="1"/>
                  </a:moveTo>
                  <a:cubicBezTo>
                    <a:pt x="5319" y="1"/>
                    <a:pt x="5137" y="4347"/>
                    <a:pt x="3344" y="5381"/>
                  </a:cubicBezTo>
                  <a:cubicBezTo>
                    <a:pt x="942" y="6749"/>
                    <a:pt x="0" y="7509"/>
                    <a:pt x="608" y="7934"/>
                  </a:cubicBezTo>
                  <a:cubicBezTo>
                    <a:pt x="700" y="7999"/>
                    <a:pt x="836" y="8026"/>
                    <a:pt x="999" y="8026"/>
                  </a:cubicBezTo>
                  <a:cubicBezTo>
                    <a:pt x="1908" y="8026"/>
                    <a:pt x="3678" y="7174"/>
                    <a:pt x="3678" y="7174"/>
                  </a:cubicBezTo>
                  <a:lnTo>
                    <a:pt x="3678" y="7174"/>
                  </a:lnTo>
                  <a:cubicBezTo>
                    <a:pt x="3678" y="7175"/>
                    <a:pt x="1550" y="8968"/>
                    <a:pt x="2219" y="9819"/>
                  </a:cubicBezTo>
                  <a:cubicBezTo>
                    <a:pt x="2311" y="9931"/>
                    <a:pt x="2443" y="9980"/>
                    <a:pt x="2603" y="9980"/>
                  </a:cubicBezTo>
                  <a:cubicBezTo>
                    <a:pt x="3653" y="9980"/>
                    <a:pt x="5896" y="7874"/>
                    <a:pt x="5897" y="7873"/>
                  </a:cubicBezTo>
                  <a:lnTo>
                    <a:pt x="5897" y="7873"/>
                  </a:lnTo>
                  <a:cubicBezTo>
                    <a:pt x="5897" y="7874"/>
                    <a:pt x="3910" y="11431"/>
                    <a:pt x="5091" y="11431"/>
                  </a:cubicBezTo>
                  <a:cubicBezTo>
                    <a:pt x="5106" y="11431"/>
                    <a:pt x="5121" y="11431"/>
                    <a:pt x="5137" y="11430"/>
                  </a:cubicBezTo>
                  <a:cubicBezTo>
                    <a:pt x="6414" y="11369"/>
                    <a:pt x="8237" y="8025"/>
                    <a:pt x="8237" y="8025"/>
                  </a:cubicBezTo>
                  <a:cubicBezTo>
                    <a:pt x="8237" y="8025"/>
                    <a:pt x="10469" y="9905"/>
                    <a:pt x="11298" y="9905"/>
                  </a:cubicBezTo>
                  <a:cubicBezTo>
                    <a:pt x="11412" y="9905"/>
                    <a:pt x="11499" y="9869"/>
                    <a:pt x="11550" y="9788"/>
                  </a:cubicBezTo>
                  <a:cubicBezTo>
                    <a:pt x="11976" y="9089"/>
                    <a:pt x="10851" y="5928"/>
                    <a:pt x="10851" y="5928"/>
                  </a:cubicBezTo>
                  <a:cubicBezTo>
                    <a:pt x="10882" y="3557"/>
                    <a:pt x="11398" y="426"/>
                    <a:pt x="11398" y="426"/>
                  </a:cubicBezTo>
                  <a:lnTo>
                    <a:pt x="531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93"/>
            <p:cNvSpPr/>
            <p:nvPr/>
          </p:nvSpPr>
          <p:spPr>
            <a:xfrm>
              <a:off x="5502292" y="2388809"/>
              <a:ext cx="157343" cy="694988"/>
            </a:xfrm>
            <a:custGeom>
              <a:avLst/>
              <a:gdLst/>
              <a:ahLst/>
              <a:cxnLst/>
              <a:rect l="l" t="t" r="r" b="b"/>
              <a:pathLst>
                <a:path w="10731" h="47399" extrusionOk="0">
                  <a:moveTo>
                    <a:pt x="10487" y="0"/>
                  </a:moveTo>
                  <a:cubicBezTo>
                    <a:pt x="5715" y="2645"/>
                    <a:pt x="1278" y="15411"/>
                    <a:pt x="153" y="42615"/>
                  </a:cubicBezTo>
                  <a:cubicBezTo>
                    <a:pt x="92" y="43770"/>
                    <a:pt x="62" y="44955"/>
                    <a:pt x="1" y="46171"/>
                  </a:cubicBezTo>
                  <a:cubicBezTo>
                    <a:pt x="2489" y="47151"/>
                    <a:pt x="4993" y="47398"/>
                    <a:pt x="6884" y="47398"/>
                  </a:cubicBezTo>
                  <a:cubicBezTo>
                    <a:pt x="8804" y="47398"/>
                    <a:pt x="10092" y="47144"/>
                    <a:pt x="10092" y="47144"/>
                  </a:cubicBezTo>
                  <a:cubicBezTo>
                    <a:pt x="10092" y="47144"/>
                    <a:pt x="10123" y="46080"/>
                    <a:pt x="10153" y="44165"/>
                  </a:cubicBezTo>
                  <a:cubicBezTo>
                    <a:pt x="10335" y="36779"/>
                    <a:pt x="10731" y="16991"/>
                    <a:pt x="104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93"/>
            <p:cNvSpPr/>
            <p:nvPr/>
          </p:nvSpPr>
          <p:spPr>
            <a:xfrm>
              <a:off x="5502292" y="3013605"/>
              <a:ext cx="148883" cy="70160"/>
            </a:xfrm>
            <a:custGeom>
              <a:avLst/>
              <a:gdLst/>
              <a:ahLst/>
              <a:cxnLst/>
              <a:rect l="l" t="t" r="r" b="b"/>
              <a:pathLst>
                <a:path w="10154" h="4785" extrusionOk="0">
                  <a:moveTo>
                    <a:pt x="153" y="1"/>
                  </a:moveTo>
                  <a:cubicBezTo>
                    <a:pt x="92" y="1156"/>
                    <a:pt x="62" y="2341"/>
                    <a:pt x="1" y="3557"/>
                  </a:cubicBezTo>
                  <a:cubicBezTo>
                    <a:pt x="2489" y="4537"/>
                    <a:pt x="4993" y="4784"/>
                    <a:pt x="6884" y="4784"/>
                  </a:cubicBezTo>
                  <a:cubicBezTo>
                    <a:pt x="8804" y="4784"/>
                    <a:pt x="10092" y="4530"/>
                    <a:pt x="10092" y="4530"/>
                  </a:cubicBezTo>
                  <a:cubicBezTo>
                    <a:pt x="10092" y="4530"/>
                    <a:pt x="10123" y="3466"/>
                    <a:pt x="10153" y="1551"/>
                  </a:cubicBezTo>
                  <a:cubicBezTo>
                    <a:pt x="9272" y="1460"/>
                    <a:pt x="8390" y="1399"/>
                    <a:pt x="7509" y="1278"/>
                  </a:cubicBezTo>
                  <a:cubicBezTo>
                    <a:pt x="5016" y="1034"/>
                    <a:pt x="2524" y="670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93"/>
            <p:cNvSpPr/>
            <p:nvPr/>
          </p:nvSpPr>
          <p:spPr>
            <a:xfrm>
              <a:off x="6312039" y="2598706"/>
              <a:ext cx="104749" cy="148428"/>
            </a:xfrm>
            <a:custGeom>
              <a:avLst/>
              <a:gdLst/>
              <a:ahLst/>
              <a:cxnLst/>
              <a:rect l="l" t="t" r="r" b="b"/>
              <a:pathLst>
                <a:path w="7144" h="10123" extrusionOk="0">
                  <a:moveTo>
                    <a:pt x="2402" y="1"/>
                  </a:moveTo>
                  <a:cubicBezTo>
                    <a:pt x="2402" y="1"/>
                    <a:pt x="1460" y="639"/>
                    <a:pt x="1" y="1520"/>
                  </a:cubicBezTo>
                  <a:cubicBezTo>
                    <a:pt x="1186" y="4378"/>
                    <a:pt x="2372" y="7265"/>
                    <a:pt x="3557" y="10122"/>
                  </a:cubicBezTo>
                  <a:cubicBezTo>
                    <a:pt x="5715" y="8937"/>
                    <a:pt x="7144" y="8086"/>
                    <a:pt x="7144" y="8086"/>
                  </a:cubicBezTo>
                  <a:lnTo>
                    <a:pt x="2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93"/>
            <p:cNvSpPr/>
            <p:nvPr/>
          </p:nvSpPr>
          <p:spPr>
            <a:xfrm>
              <a:off x="5899813" y="2084431"/>
              <a:ext cx="17404" cy="17390"/>
            </a:xfrm>
            <a:custGeom>
              <a:avLst/>
              <a:gdLst/>
              <a:ahLst/>
              <a:cxnLst/>
              <a:rect l="l" t="t" r="r" b="b"/>
              <a:pathLst>
                <a:path w="1187" h="1186" extrusionOk="0">
                  <a:moveTo>
                    <a:pt x="578" y="0"/>
                  </a:moveTo>
                  <a:cubicBezTo>
                    <a:pt x="274" y="0"/>
                    <a:pt x="1" y="274"/>
                    <a:pt x="1" y="578"/>
                  </a:cubicBezTo>
                  <a:cubicBezTo>
                    <a:pt x="1" y="912"/>
                    <a:pt x="274" y="1186"/>
                    <a:pt x="578" y="1186"/>
                  </a:cubicBezTo>
                  <a:cubicBezTo>
                    <a:pt x="913" y="1186"/>
                    <a:pt x="1186" y="912"/>
                    <a:pt x="1186" y="578"/>
                  </a:cubicBezTo>
                  <a:cubicBezTo>
                    <a:pt x="1186" y="274"/>
                    <a:pt x="913" y="0"/>
                    <a:pt x="578" y="0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93"/>
            <p:cNvSpPr/>
            <p:nvPr/>
          </p:nvSpPr>
          <p:spPr>
            <a:xfrm>
              <a:off x="5798662" y="2084431"/>
              <a:ext cx="16950" cy="17390"/>
            </a:xfrm>
            <a:custGeom>
              <a:avLst/>
              <a:gdLst/>
              <a:ahLst/>
              <a:cxnLst/>
              <a:rect l="l" t="t" r="r" b="b"/>
              <a:pathLst>
                <a:path w="1156" h="1186" extrusionOk="0">
                  <a:moveTo>
                    <a:pt x="578" y="0"/>
                  </a:moveTo>
                  <a:cubicBezTo>
                    <a:pt x="274" y="0"/>
                    <a:pt x="0" y="274"/>
                    <a:pt x="0" y="578"/>
                  </a:cubicBezTo>
                  <a:cubicBezTo>
                    <a:pt x="0" y="912"/>
                    <a:pt x="274" y="1186"/>
                    <a:pt x="578" y="1186"/>
                  </a:cubicBezTo>
                  <a:cubicBezTo>
                    <a:pt x="912" y="1186"/>
                    <a:pt x="1155" y="912"/>
                    <a:pt x="1155" y="578"/>
                  </a:cubicBezTo>
                  <a:cubicBezTo>
                    <a:pt x="1155" y="274"/>
                    <a:pt x="912" y="0"/>
                    <a:pt x="578" y="0"/>
                  </a:cubicBezTo>
                  <a:close/>
                </a:path>
              </a:pathLst>
            </a:custGeom>
            <a:solidFill>
              <a:srgbClr val="37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93"/>
            <p:cNvSpPr/>
            <p:nvPr/>
          </p:nvSpPr>
          <p:spPr>
            <a:xfrm>
              <a:off x="5768357" y="2064814"/>
              <a:ext cx="66861" cy="66876"/>
            </a:xfrm>
            <a:custGeom>
              <a:avLst/>
              <a:gdLst/>
              <a:ahLst/>
              <a:cxnLst/>
              <a:rect l="l" t="t" r="r" b="b"/>
              <a:pathLst>
                <a:path w="4560" h="4561" extrusionOk="0">
                  <a:moveTo>
                    <a:pt x="2280" y="365"/>
                  </a:moveTo>
                  <a:cubicBezTo>
                    <a:pt x="3313" y="365"/>
                    <a:pt x="4195" y="1217"/>
                    <a:pt x="4164" y="2280"/>
                  </a:cubicBezTo>
                  <a:cubicBezTo>
                    <a:pt x="4164" y="3314"/>
                    <a:pt x="3313" y="4165"/>
                    <a:pt x="2280" y="4165"/>
                  </a:cubicBezTo>
                  <a:cubicBezTo>
                    <a:pt x="1216" y="4165"/>
                    <a:pt x="365" y="3314"/>
                    <a:pt x="365" y="2280"/>
                  </a:cubicBezTo>
                  <a:cubicBezTo>
                    <a:pt x="365" y="1217"/>
                    <a:pt x="1216" y="365"/>
                    <a:pt x="2280" y="365"/>
                  </a:cubicBezTo>
                  <a:close/>
                  <a:moveTo>
                    <a:pt x="2280" y="1"/>
                  </a:moveTo>
                  <a:cubicBezTo>
                    <a:pt x="1034" y="1"/>
                    <a:pt x="0" y="1004"/>
                    <a:pt x="0" y="2280"/>
                  </a:cubicBezTo>
                  <a:cubicBezTo>
                    <a:pt x="0" y="3527"/>
                    <a:pt x="1034" y="4560"/>
                    <a:pt x="2280" y="4560"/>
                  </a:cubicBezTo>
                  <a:cubicBezTo>
                    <a:pt x="3526" y="4560"/>
                    <a:pt x="4559" y="3527"/>
                    <a:pt x="4559" y="2280"/>
                  </a:cubicBezTo>
                  <a:cubicBezTo>
                    <a:pt x="4559" y="1004"/>
                    <a:pt x="3526" y="1"/>
                    <a:pt x="22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93"/>
            <p:cNvSpPr/>
            <p:nvPr/>
          </p:nvSpPr>
          <p:spPr>
            <a:xfrm>
              <a:off x="5880650" y="2064814"/>
              <a:ext cx="66876" cy="66876"/>
            </a:xfrm>
            <a:custGeom>
              <a:avLst/>
              <a:gdLst/>
              <a:ahLst/>
              <a:cxnLst/>
              <a:rect l="l" t="t" r="r" b="b"/>
              <a:pathLst>
                <a:path w="4561" h="4561" extrusionOk="0">
                  <a:moveTo>
                    <a:pt x="2281" y="365"/>
                  </a:moveTo>
                  <a:cubicBezTo>
                    <a:pt x="3314" y="365"/>
                    <a:pt x="4195" y="1217"/>
                    <a:pt x="4195" y="2280"/>
                  </a:cubicBezTo>
                  <a:cubicBezTo>
                    <a:pt x="4195" y="3314"/>
                    <a:pt x="3314" y="4165"/>
                    <a:pt x="2281" y="4165"/>
                  </a:cubicBezTo>
                  <a:cubicBezTo>
                    <a:pt x="1217" y="4165"/>
                    <a:pt x="366" y="3314"/>
                    <a:pt x="366" y="2280"/>
                  </a:cubicBezTo>
                  <a:cubicBezTo>
                    <a:pt x="366" y="1217"/>
                    <a:pt x="1217" y="365"/>
                    <a:pt x="2281" y="365"/>
                  </a:cubicBezTo>
                  <a:close/>
                  <a:moveTo>
                    <a:pt x="2281" y="1"/>
                  </a:moveTo>
                  <a:cubicBezTo>
                    <a:pt x="1034" y="1"/>
                    <a:pt x="1" y="1004"/>
                    <a:pt x="1" y="2280"/>
                  </a:cubicBezTo>
                  <a:cubicBezTo>
                    <a:pt x="1" y="3527"/>
                    <a:pt x="1034" y="4560"/>
                    <a:pt x="2281" y="4560"/>
                  </a:cubicBezTo>
                  <a:cubicBezTo>
                    <a:pt x="3527" y="4560"/>
                    <a:pt x="4560" y="3527"/>
                    <a:pt x="4560" y="2280"/>
                  </a:cubicBezTo>
                  <a:cubicBezTo>
                    <a:pt x="4560" y="1004"/>
                    <a:pt x="3527" y="1"/>
                    <a:pt x="2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93"/>
            <p:cNvSpPr/>
            <p:nvPr/>
          </p:nvSpPr>
          <p:spPr>
            <a:xfrm>
              <a:off x="5824496" y="2078185"/>
              <a:ext cx="66876" cy="5806"/>
            </a:xfrm>
            <a:custGeom>
              <a:avLst/>
              <a:gdLst/>
              <a:ahLst/>
              <a:cxnLst/>
              <a:rect l="l" t="t" r="r" b="b"/>
              <a:pathLst>
                <a:path w="4561" h="396" extrusionOk="0">
                  <a:moveTo>
                    <a:pt x="183" y="1"/>
                  </a:moveTo>
                  <a:cubicBezTo>
                    <a:pt x="92" y="1"/>
                    <a:pt x="1" y="92"/>
                    <a:pt x="1" y="213"/>
                  </a:cubicBezTo>
                  <a:cubicBezTo>
                    <a:pt x="1" y="305"/>
                    <a:pt x="92" y="396"/>
                    <a:pt x="183" y="396"/>
                  </a:cubicBezTo>
                  <a:lnTo>
                    <a:pt x="4378" y="396"/>
                  </a:lnTo>
                  <a:cubicBezTo>
                    <a:pt x="4469" y="396"/>
                    <a:pt x="4560" y="305"/>
                    <a:pt x="4560" y="213"/>
                  </a:cubicBezTo>
                  <a:cubicBezTo>
                    <a:pt x="4560" y="92"/>
                    <a:pt x="4469" y="1"/>
                    <a:pt x="4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93"/>
            <p:cNvSpPr/>
            <p:nvPr/>
          </p:nvSpPr>
          <p:spPr>
            <a:xfrm>
              <a:off x="5716660" y="2090222"/>
              <a:ext cx="57052" cy="5806"/>
            </a:xfrm>
            <a:custGeom>
              <a:avLst/>
              <a:gdLst/>
              <a:ahLst/>
              <a:cxnLst/>
              <a:rect l="l" t="t" r="r" b="b"/>
              <a:pathLst>
                <a:path w="3891" h="396" extrusionOk="0">
                  <a:moveTo>
                    <a:pt x="183" y="0"/>
                  </a:moveTo>
                  <a:cubicBezTo>
                    <a:pt x="91" y="0"/>
                    <a:pt x="0" y="91"/>
                    <a:pt x="0" y="183"/>
                  </a:cubicBezTo>
                  <a:cubicBezTo>
                    <a:pt x="0" y="304"/>
                    <a:pt x="91" y="395"/>
                    <a:pt x="183" y="395"/>
                  </a:cubicBezTo>
                  <a:lnTo>
                    <a:pt x="3708" y="395"/>
                  </a:lnTo>
                  <a:cubicBezTo>
                    <a:pt x="3830" y="395"/>
                    <a:pt x="3891" y="304"/>
                    <a:pt x="3891" y="183"/>
                  </a:cubicBezTo>
                  <a:cubicBezTo>
                    <a:pt x="3891" y="91"/>
                    <a:pt x="3830" y="0"/>
                    <a:pt x="37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93"/>
            <p:cNvSpPr/>
            <p:nvPr/>
          </p:nvSpPr>
          <p:spPr>
            <a:xfrm>
              <a:off x="5944384" y="2090222"/>
              <a:ext cx="53049" cy="5806"/>
            </a:xfrm>
            <a:custGeom>
              <a:avLst/>
              <a:gdLst/>
              <a:ahLst/>
              <a:cxnLst/>
              <a:rect l="l" t="t" r="r" b="b"/>
              <a:pathLst>
                <a:path w="3618" h="396" extrusionOk="0">
                  <a:moveTo>
                    <a:pt x="183" y="0"/>
                  </a:moveTo>
                  <a:cubicBezTo>
                    <a:pt x="61" y="0"/>
                    <a:pt x="0" y="91"/>
                    <a:pt x="0" y="183"/>
                  </a:cubicBezTo>
                  <a:cubicBezTo>
                    <a:pt x="0" y="304"/>
                    <a:pt x="61" y="395"/>
                    <a:pt x="183" y="395"/>
                  </a:cubicBezTo>
                  <a:lnTo>
                    <a:pt x="3435" y="395"/>
                  </a:lnTo>
                  <a:cubicBezTo>
                    <a:pt x="3526" y="395"/>
                    <a:pt x="3618" y="304"/>
                    <a:pt x="3618" y="183"/>
                  </a:cubicBezTo>
                  <a:cubicBezTo>
                    <a:pt x="3618" y="91"/>
                    <a:pt x="3526" y="0"/>
                    <a:pt x="34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93"/>
            <p:cNvSpPr/>
            <p:nvPr/>
          </p:nvSpPr>
          <p:spPr>
            <a:xfrm>
              <a:off x="5788854" y="2784104"/>
              <a:ext cx="262063" cy="549976"/>
            </a:xfrm>
            <a:custGeom>
              <a:avLst/>
              <a:gdLst/>
              <a:ahLst/>
              <a:cxnLst/>
              <a:rect l="l" t="t" r="r" b="b"/>
              <a:pathLst>
                <a:path w="17873" h="37509" extrusionOk="0">
                  <a:moveTo>
                    <a:pt x="16657" y="0"/>
                  </a:moveTo>
                  <a:cubicBezTo>
                    <a:pt x="16657" y="1"/>
                    <a:pt x="14317" y="8572"/>
                    <a:pt x="8997" y="19605"/>
                  </a:cubicBezTo>
                  <a:cubicBezTo>
                    <a:pt x="6079" y="25654"/>
                    <a:pt x="1429" y="30943"/>
                    <a:pt x="0" y="37508"/>
                  </a:cubicBezTo>
                  <a:cubicBezTo>
                    <a:pt x="3861" y="36019"/>
                    <a:pt x="6079" y="32037"/>
                    <a:pt x="7934" y="28329"/>
                  </a:cubicBezTo>
                  <a:cubicBezTo>
                    <a:pt x="10821" y="22645"/>
                    <a:pt x="13709" y="16931"/>
                    <a:pt x="15411" y="10791"/>
                  </a:cubicBezTo>
                  <a:cubicBezTo>
                    <a:pt x="16201" y="7994"/>
                    <a:pt x="17873" y="2705"/>
                    <a:pt x="166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93"/>
            <p:cNvSpPr/>
            <p:nvPr/>
          </p:nvSpPr>
          <p:spPr>
            <a:xfrm>
              <a:off x="5550881" y="3958026"/>
              <a:ext cx="231316" cy="40498"/>
            </a:xfrm>
            <a:custGeom>
              <a:avLst/>
              <a:gdLst/>
              <a:ahLst/>
              <a:cxnLst/>
              <a:rect l="l" t="t" r="r" b="b"/>
              <a:pathLst>
                <a:path w="15776" h="2762" extrusionOk="0">
                  <a:moveTo>
                    <a:pt x="2582" y="0"/>
                  </a:moveTo>
                  <a:cubicBezTo>
                    <a:pt x="1530" y="0"/>
                    <a:pt x="796" y="374"/>
                    <a:pt x="426" y="542"/>
                  </a:cubicBezTo>
                  <a:cubicBezTo>
                    <a:pt x="0" y="1819"/>
                    <a:pt x="274" y="2761"/>
                    <a:pt x="274" y="2761"/>
                  </a:cubicBezTo>
                  <a:lnTo>
                    <a:pt x="15775" y="2761"/>
                  </a:lnTo>
                  <a:lnTo>
                    <a:pt x="15775" y="1029"/>
                  </a:lnTo>
                  <a:cubicBezTo>
                    <a:pt x="14235" y="1029"/>
                    <a:pt x="11061" y="1042"/>
                    <a:pt x="8593" y="1042"/>
                  </a:cubicBezTo>
                  <a:cubicBezTo>
                    <a:pt x="7359" y="1042"/>
                    <a:pt x="6302" y="1039"/>
                    <a:pt x="5714" y="1029"/>
                  </a:cubicBezTo>
                  <a:cubicBezTo>
                    <a:pt x="4481" y="242"/>
                    <a:pt x="3429" y="0"/>
                    <a:pt x="2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93"/>
            <p:cNvSpPr/>
            <p:nvPr/>
          </p:nvSpPr>
          <p:spPr>
            <a:xfrm>
              <a:off x="5894916" y="3950344"/>
              <a:ext cx="278118" cy="48181"/>
            </a:xfrm>
            <a:custGeom>
              <a:avLst/>
              <a:gdLst/>
              <a:ahLst/>
              <a:cxnLst/>
              <a:rect l="l" t="t" r="r" b="b"/>
              <a:pathLst>
                <a:path w="18968" h="3286" extrusionOk="0">
                  <a:moveTo>
                    <a:pt x="17309" y="0"/>
                  </a:moveTo>
                  <a:cubicBezTo>
                    <a:pt x="14711" y="0"/>
                    <a:pt x="12797" y="1583"/>
                    <a:pt x="12797" y="1583"/>
                  </a:cubicBezTo>
                  <a:lnTo>
                    <a:pt x="31" y="1583"/>
                  </a:lnTo>
                  <a:cubicBezTo>
                    <a:pt x="1" y="2586"/>
                    <a:pt x="1" y="3285"/>
                    <a:pt x="1" y="3285"/>
                  </a:cubicBezTo>
                  <a:lnTo>
                    <a:pt x="18451" y="3285"/>
                  </a:lnTo>
                  <a:cubicBezTo>
                    <a:pt x="18451" y="3285"/>
                    <a:pt x="18967" y="1857"/>
                    <a:pt x="18633" y="671"/>
                  </a:cubicBezTo>
                  <a:cubicBezTo>
                    <a:pt x="18603" y="489"/>
                    <a:pt x="18542" y="337"/>
                    <a:pt x="18451" y="185"/>
                  </a:cubicBezTo>
                  <a:cubicBezTo>
                    <a:pt x="18420" y="154"/>
                    <a:pt x="18420" y="124"/>
                    <a:pt x="18390" y="94"/>
                  </a:cubicBezTo>
                  <a:cubicBezTo>
                    <a:pt x="18019" y="29"/>
                    <a:pt x="17658" y="0"/>
                    <a:pt x="173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21" name="Google Shape;4221;p93"/>
          <p:cNvSpPr/>
          <p:nvPr/>
        </p:nvSpPr>
        <p:spPr>
          <a:xfrm>
            <a:off x="910075" y="3950200"/>
            <a:ext cx="3808200" cy="23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907EB7-B92B-5048-9530-5DCA90C2CE7B}"/>
              </a:ext>
            </a:extLst>
          </p:cNvPr>
          <p:cNvSpPr txBox="1"/>
          <p:nvPr/>
        </p:nvSpPr>
        <p:spPr>
          <a:xfrm>
            <a:off x="5153985" y="3632200"/>
            <a:ext cx="3430247" cy="440267"/>
          </a:xfrm>
          <a:prstGeom prst="rect">
            <a:avLst/>
          </a:prstGeom>
          <a:solidFill>
            <a:srgbClr val="FFF3CF"/>
          </a:solidFill>
        </p:spPr>
        <p:txBody>
          <a:bodyPr wrap="square" rtlCol="0">
            <a:spAutoFit/>
          </a:bodyPr>
          <a:lstStyle/>
          <a:p>
            <a:endParaRPr lang="en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ool Theater Play Planner by Slidesgo">
  <a:themeElements>
    <a:clrScheme name="Simple Light">
      <a:dk1>
        <a:srgbClr val="6A1C1C"/>
      </a:dk1>
      <a:lt1>
        <a:srgbClr val="FEF2CF"/>
      </a:lt1>
      <a:dk2>
        <a:srgbClr val="FFFFFF"/>
      </a:dk2>
      <a:lt2>
        <a:srgbClr val="B42021"/>
      </a:lt2>
      <a:accent1>
        <a:srgbClr val="D33738"/>
      </a:accent1>
      <a:accent2>
        <a:srgbClr val="F7B89F"/>
      </a:accent2>
      <a:accent3>
        <a:srgbClr val="AC6C36"/>
      </a:accent3>
      <a:accent4>
        <a:srgbClr val="1C2A3F"/>
      </a:accent4>
      <a:accent5>
        <a:srgbClr val="D1D7E5"/>
      </a:accent5>
      <a:accent6>
        <a:srgbClr val="FFD799"/>
      </a:accent6>
      <a:hlink>
        <a:srgbClr val="6A1C1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</TotalTime>
  <Words>295</Words>
  <Application>Microsoft Macintosh PowerPoint</Application>
  <PresentationFormat>On-screen Show (16:9)</PresentationFormat>
  <Paragraphs>39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Century Gothic</vt:lpstr>
      <vt:lpstr>Playfair Display</vt:lpstr>
      <vt:lpstr>Anaheim</vt:lpstr>
      <vt:lpstr>Arial</vt:lpstr>
      <vt:lpstr>Barlow</vt:lpstr>
      <vt:lpstr>School Theater Play Planner by Slidesgo</vt:lpstr>
      <vt:lpstr>Izbirni predmet: Gledališki klub</vt:lpstr>
      <vt:lpstr>PowerPoint Presentation</vt:lpstr>
      <vt:lpstr>GLEDALIŠKI KLUB – TEME</vt:lpstr>
      <vt:lpstr>GLEDALIŠKI KLUB – DELO</vt:lpstr>
      <vt:lpstr>GLEDALIŠKI KLUB – OCENJEVANJE</vt:lpstr>
      <vt:lpstr>GLEDALIŠKI KLUB – PREDVIDENI STROŠKI</vt:lpstr>
      <vt:lpstr>GLEDALIŠKI KLUB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predmet: Gledališki klub</dc:title>
  <cp:lastModifiedBy>Microsoft Office User</cp:lastModifiedBy>
  <cp:revision>10</cp:revision>
  <dcterms:modified xsi:type="dcterms:W3CDTF">2022-03-18T16:05:31Z</dcterms:modified>
</cp:coreProperties>
</file>