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72" r:id="rId7"/>
    <p:sldId id="262" r:id="rId8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7" autoAdjust="0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88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ja Šušteršič" userId="6adaa46fd19f35ce" providerId="LiveId" clId="{28AB89AD-870E-45C3-824C-EB2A022B29E3}"/>
    <pc:docChg chg="undo custSel modSld">
      <pc:chgData name="Lucija Šušteršič" userId="6adaa46fd19f35ce" providerId="LiveId" clId="{28AB89AD-870E-45C3-824C-EB2A022B29E3}" dt="2022-04-12T08:14:02.068" v="32" actId="20577"/>
      <pc:docMkLst>
        <pc:docMk/>
      </pc:docMkLst>
      <pc:sldChg chg="modSp mod">
        <pc:chgData name="Lucija Šušteršič" userId="6adaa46fd19f35ce" providerId="LiveId" clId="{28AB89AD-870E-45C3-824C-EB2A022B29E3}" dt="2022-04-12T08:10:24.749" v="14" actId="20577"/>
        <pc:sldMkLst>
          <pc:docMk/>
          <pc:sldMk cId="2801835050" sldId="256"/>
        </pc:sldMkLst>
        <pc:spChg chg="mod">
          <ac:chgData name="Lucija Šušteršič" userId="6adaa46fd19f35ce" providerId="LiveId" clId="{28AB89AD-870E-45C3-824C-EB2A022B29E3}" dt="2022-04-12T08:10:24.749" v="14" actId="20577"/>
          <ac:spMkLst>
            <pc:docMk/>
            <pc:sldMk cId="2801835050" sldId="256"/>
            <ac:spMk id="3" creationId="{00000000-0000-0000-0000-000000000000}"/>
          </ac:spMkLst>
        </pc:spChg>
      </pc:sldChg>
      <pc:sldChg chg="modSp mod">
        <pc:chgData name="Lucija Šušteršič" userId="6adaa46fd19f35ce" providerId="LiveId" clId="{28AB89AD-870E-45C3-824C-EB2A022B29E3}" dt="2022-04-12T08:14:02.068" v="32" actId="20577"/>
        <pc:sldMkLst>
          <pc:docMk/>
          <pc:sldMk cId="1175220818" sldId="272"/>
        </pc:sldMkLst>
        <pc:spChg chg="mod">
          <ac:chgData name="Lucija Šušteršič" userId="6adaa46fd19f35ce" providerId="LiveId" clId="{28AB89AD-870E-45C3-824C-EB2A022B29E3}" dt="2022-04-12T08:14:02.068" v="32" actId="20577"/>
          <ac:spMkLst>
            <pc:docMk/>
            <pc:sldMk cId="1175220818" sldId="272"/>
            <ac:spMk id="3" creationId="{B66F6779-D561-4E29-A362-F3549D87D1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40569B-3E44-4535-BA64-62AE7EEEDFE4}" type="datetime1">
              <a:rPr lang="sl-SI" smtClean="0"/>
              <a:t>12. 04. 2022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CEC9D6-B986-4CB8-9AF3-82A279D5BBA1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21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834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066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Zaobljeni pravoko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9" name="Zaobljeni pravoko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z zaobljenima vogaloma na isti strani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</a:t>
            </a:r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6A9B2-2B2F-4F5C-91A8-2075EFF52BE3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21EB79-68E7-4F95-ABBD-9AED4FEB8BA1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Zaobljeni pravoko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9" name="Zaobljeni pravoko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z zaobljenima vogaloma na isti strani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</p:grpSp>
      <p:grpSp>
        <p:nvGrpSpPr>
          <p:cNvPr id="15" name="slika spodaj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Prostoročno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7" name="Pravokotni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noProof="0" dirty="0"/>
            </a:p>
          </p:txBody>
        </p:sp>
      </p:grpSp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547000-74A2-48F7-8855-85A3F0A1607C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5E2B3-4DDA-4054-9126-64D1920C16DF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vadrati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Zaobljeni pravokotni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9" name="Zaobljeni pravokotni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z zaobljenima vogaloma na isti strani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</p:grpSp>
      <p:grpSp>
        <p:nvGrpSpPr>
          <p:cNvPr id="19" name="slika spodaj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Prostoročno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21" name="Pravoko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611BD-6501-4728-9383-89B4E9703AEA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D52F31-4E36-4599-8ECA-0A57D00FDD34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19DD0-ABB4-4215-9936-50C8F224F54F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8173E5-0E11-4BD5-9211-67809A456714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lika spodaj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Prostoročno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noProof="0" dirty="0"/>
            </a:p>
          </p:txBody>
        </p:sp>
      </p:grp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94E661-3443-456B-8691-5D96DB328CCB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7FC3DD-0B2D-4519-937D-3637B118B915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F81246-1334-418C-9B19-9020ECE99EB2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lika spodaj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Prostoročno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8" name="Pravokotni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noProof="0" dirty="0"/>
            </a:p>
          </p:txBody>
        </p:sp>
      </p:grpSp>
      <p:grpSp>
        <p:nvGrpSpPr>
          <p:cNvPr id="7" name="kvadrati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Zaobljeni pravokotni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9" name="Zaobljeni pravokotni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sp>
          <p:nvSpPr>
            <p:cNvPr id="10" name="Pravokotnik z zaobljenima vogaloma na isti strani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 dirty="0"/>
              <a:t>Kliknite, če želite urediti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7E7BDC4F-6085-494D-BB0A-28A57D9499ED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sz="4400" dirty="0"/>
              <a:t>NAČINI PREHRANJEVANJA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sl-SI" dirty="0"/>
              <a:t>Izbirni predmet za 9. </a:t>
            </a:r>
            <a:r>
              <a:rPr lang="sl-SI"/>
              <a:t>razred</a:t>
            </a:r>
            <a:endParaRPr lang="sl-SI" dirty="0"/>
          </a:p>
          <a:p>
            <a:pPr rtl="0"/>
            <a:r>
              <a:rPr lang="sl-SI" dirty="0"/>
              <a:t>Učiteljica: Lucija Šušteršič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za vsebino 5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Hrana je lahko vir zdravja ali bolezni. Telo podpiramo s številnimi prehranskimi slogi. Nekatere nam predpiše zdravnik, za druge se odločimo sami na podlagi prepričanj.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Spoznali bomo številne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diete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prehranske sloge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ustvarjali jedilnike 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kuhali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Izurili se bomo tudi v osnovah prehranskega svetovanja in zdrave navade širili tako med sošolci kot tudi v družini.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Potrebščine: Mapa A4, predpasnik, elastika (za dolge lase)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Obseg: 32 ur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00E6703-387F-4274-8D94-CF823E4C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PREDMETU</a:t>
            </a: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D4D0F-2BCA-45A5-8EFB-FA7EC609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SPLOŠNI CILJI PREDMETA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6F6779-D561-4E29-A362-F3549D87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340768"/>
            <a:ext cx="975106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Učenci: 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Razvijajo sposobnosti uporabe, povezovanja in tvornega mišljenja za preudarno odločanje o lastni prehrani predvsem v smislu zagotavljanja zdravja. 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Nadgrajujejo vsebine, ki so jih pridobili pri rednem predmetu gospodinjstvo. 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Poglabljajo znanja predvsem v smislu usmerjanja v nadaljnje šolanje na agroživilskih, gostinsko-turističnih in zdravstvenih šolah. 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l-SI">
                <a:latin typeface="Calibri" panose="020F0502020204030204" pitchFamily="34" charset="0"/>
                <a:cs typeface="Calibri" panose="020F0502020204030204" pitchFamily="34" charset="0"/>
              </a:rPr>
              <a:t>azvijajo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individualno ustvarjalnost.</a:t>
            </a:r>
          </a:p>
        </p:txBody>
      </p:sp>
    </p:spTree>
    <p:extLst>
      <p:ext uri="{BB962C8B-B14F-4D97-AF65-F5344CB8AC3E}">
        <p14:creationId xmlns:p14="http://schemas.microsoft.com/office/powerpoint/2010/main" val="11752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E168AB2-55E7-46E5-81E1-7B138E6E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uhanje 16 x 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6_TF02787942" id="{BA7B4CD1-C672-4C69-90ED-233E61562673}" vid="{F4C773D7-BAD4-4101-B2ED-EBD15FE3D9D4}"/>
    </a:ext>
  </a:extLst>
</a:theme>
</file>

<file path=ppt/theme/theme2.xml><?xml version="1.0" encoding="utf-8"?>
<a:theme xmlns:a="http://schemas.openxmlformats.org/drawingml/2006/main" name="Officeova tema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sveže hrane (širokozaslonska)</Template>
  <TotalTime>11</TotalTime>
  <Words>154</Words>
  <Application>Microsoft Office PowerPoint</Application>
  <PresentationFormat>Po meri</PresentationFormat>
  <Paragraphs>17</Paragraphs>
  <Slides>4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Constantia</vt:lpstr>
      <vt:lpstr>Kuhanje 16 x 9</vt:lpstr>
      <vt:lpstr>NAČINI PREHRANJEVANJA</vt:lpstr>
      <vt:lpstr>O PREDMETU</vt:lpstr>
      <vt:lpstr>SPLOŠNI CILJI PREDMETA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NAČINI PREHRANJEVANJA</dc:title>
  <dc:creator>Lucija Šušteršič</dc:creator>
  <cp:lastModifiedBy>Lucija Šušteršič</cp:lastModifiedBy>
  <cp:revision>2</cp:revision>
  <dcterms:created xsi:type="dcterms:W3CDTF">2022-04-11T19:10:50Z</dcterms:created>
  <dcterms:modified xsi:type="dcterms:W3CDTF">2022-04-12T08:14:05Z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