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4" r:id="rId3"/>
    <p:sldId id="260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FF66"/>
    <a:srgbClr val="3366FF"/>
    <a:srgbClr val="3DE388"/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94459" y="1736174"/>
            <a:ext cx="7484092" cy="2468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POSKUSI V KEMIJI </a:t>
            </a:r>
          </a:p>
          <a:p>
            <a:pPr algn="ctr"/>
            <a:r>
              <a:rPr lang="sl-SI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sl-SI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sl-SI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sl-SI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</a:t>
            </a:r>
            <a:r>
              <a:rPr lang="sl-SI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sl-SI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Predm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42550"/>
              </p:ext>
            </p:extLst>
          </p:nvPr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1" name="Picture 27" descr="Scientist kids. Vector clip art illustration with simple gradients. Each on a separate layer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41" y="2270202"/>
            <a:ext cx="6215127" cy="47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08024" cy="684844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80084" y="1911432"/>
            <a:ext cx="3228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0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ovezuje se </a:t>
            </a:r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predmetom </a:t>
            </a:r>
            <a:r>
              <a:rPr lang="sl-SI" sz="20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Kemija </a:t>
            </a:r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8. in 9. razredu in tudi s predmetom </a:t>
            </a:r>
            <a:r>
              <a:rPr lang="sl-SI" sz="20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Naravoslovje </a:t>
            </a:r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7. razredu.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847724" y="285269"/>
            <a:ext cx="9091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Izbirni </a:t>
            </a:r>
            <a:r>
              <a:rPr lang="sl-SI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 Poskusi v kemiji (POK) </a:t>
            </a:r>
            <a:r>
              <a:rPr lang="sl-SI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izberejo </a:t>
            </a:r>
            <a:r>
              <a:rPr lang="sl-SI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učenci 8. razreda. 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256132" y="1911432"/>
            <a:ext cx="3533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 ur: po </a:t>
            </a:r>
            <a:r>
              <a:rPr lang="pl-PL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uri </a:t>
            </a:r>
            <a:r>
              <a:rPr lang="pl-PL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teden vsakih 14 </a:t>
            </a:r>
            <a:r>
              <a:rPr lang="pl-PL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dni, skupaj </a:t>
            </a:r>
            <a:r>
              <a:rPr lang="pl-PL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letno 35 </a:t>
            </a:r>
            <a:r>
              <a:rPr lang="pl-PL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sl-SI" sz="20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59" descr="Poskusi v kemiji (POK) Izbirni predmet poskusi v kemiji je namenjen učencem  8. in 9. razreda in je smiselna nadgradnja kemije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06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okotnik 1"/>
          <p:cNvSpPr/>
          <p:nvPr/>
        </p:nvSpPr>
        <p:spPr>
          <a:xfrm>
            <a:off x="1501479" y="611360"/>
            <a:ext cx="86650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Pri predmetu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bomo: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spoznali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metode varnega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eksperimentiranja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razvijali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eksperimentalne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veščine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postavljali hipoteze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opazovali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in beležili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opažanja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opisovali pojave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zbirali podatke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razvrščali rezultate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spoznali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kemike skozi čas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spoznavali s temami kot so onesnaževanje, kozmetika, radioaktivnost, eterična olja, kemija v kopalnici… in pripravili zanimive predstavitve</a:t>
            </a:r>
          </a:p>
        </p:txBody>
      </p:sp>
      <p:pic>
        <p:nvPicPr>
          <p:cNvPr id="5" name="Picture 27" descr="338,728 Chemistry Cliparts, Stock Vector and Royalty Free Chemistry  Illustr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20" y="1871207"/>
            <a:ext cx="4200451" cy="26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okotnik 1"/>
          <p:cNvSpPr/>
          <p:nvPr/>
        </p:nvSpPr>
        <p:spPr>
          <a:xfrm>
            <a:off x="689564" y="1225689"/>
            <a:ext cx="96028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Nekaj zanimivih poskusov: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skrivno 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orožje </a:t>
            </a: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svetlolask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faraonove kače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balončki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 lučka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 </a:t>
            </a:r>
            <a:r>
              <a:rPr lang="sl-SI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mavrične </a:t>
            </a:r>
            <a:r>
              <a:rPr lang="sl-SI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tekmovanje </a:t>
            </a:r>
            <a:r>
              <a:rPr lang="sl-SI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barvil (</a:t>
            </a:r>
            <a:r>
              <a:rPr lang="sl-SI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kromatografija)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modra steklenica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rgbClr val="3DE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odkrivanje nevidne </a:t>
            </a:r>
            <a:r>
              <a:rPr lang="sl-SI" sz="2000" dirty="0" smtClean="0">
                <a:solidFill>
                  <a:srgbClr val="3DE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risbe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poskusi s suhim ledom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priprava kreme za roke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priprava mazila za ustnice</a:t>
            </a:r>
            <a:endParaRPr lang="sl-SI" sz="2000" dirty="0">
              <a:solidFill>
                <a:srgbClr val="FF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739970" y="197212"/>
            <a:ext cx="9301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/>
              <a:t>Poskusi so preprosti in zanimivi</a:t>
            </a:r>
            <a:r>
              <a:rPr lang="sl-SI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sz="2000" dirty="0"/>
              <a:t>U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čenci jih izvajajo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samostojno, v parih ali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skupinah.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49" name="Picture 29" descr="Little Students Doing Chemical Experiment | Cartoon clip art, Kids cartoon  characters, Experi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5" y="1157460"/>
            <a:ext cx="3842859" cy="31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5864880" y="4591212"/>
            <a:ext cx="5569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Predviden je tudi obisk steklarne in laboratorija.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Predvideni stroški so do 15 €.</a:t>
            </a:r>
            <a:endParaRPr lang="sl-SI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3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3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3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okotnik 1"/>
          <p:cNvSpPr/>
          <p:nvPr/>
        </p:nvSpPr>
        <p:spPr>
          <a:xfrm>
            <a:off x="1786605" y="398754"/>
            <a:ext cx="7844415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Ocenjevanje: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bistvo predmeta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je praktično delo, zato bomo v ocenjevanje vključili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tudi spretnosti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in veščine, odnos do dela, učenčevo upoštevanje varnosti pri izvajanju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eksperimentov in izdelek učencev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predstavitev izbrane teme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6" name="Picture 30" descr="Illustration Of Kids Conducting An Experiment Stock Photo, Picture And  Royalty Free Image. Image 10823973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59" y="3204074"/>
            <a:ext cx="3912064" cy="3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avokotnik 4"/>
          <p:cNvSpPr/>
          <p:nvPr/>
        </p:nvSpPr>
        <p:spPr>
          <a:xfrm>
            <a:off x="2243311" y="411305"/>
            <a:ext cx="8479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Potrebščine: mapa A4 za shranjevanje učnih listov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304116" y="1201465"/>
            <a:ext cx="6168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eksperimentiraš, opazuješ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poskuse in si pri tem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zastavljaš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vprašanja,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natančen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redoljuben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imaš rad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znanost in naravo, potem je ta predmet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zate!</a:t>
            </a:r>
            <a:endParaRPr lang="sl-SI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31" name="Picture 35" descr="Pin o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4" y="3244649"/>
            <a:ext cx="3279591" cy="32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ansparent Science Chemistry Clipart - Chemistry Vector Png, Png Download  , Transparent Png Image - PNGit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57" y="2958791"/>
            <a:ext cx="3484607" cy="35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6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248</Words>
  <Application>Microsoft Office PowerPoint</Application>
  <PresentationFormat>Širokozaslonsko</PresentationFormat>
  <Paragraphs>38</Paragraphs>
  <Slides>6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Trebuchet MS</vt:lpstr>
      <vt:lpstr>Wingdings 3</vt:lpstr>
      <vt:lpstr>Gladko</vt:lpstr>
      <vt:lpstr>Bitna slika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 Župec</dc:creator>
  <cp:lastModifiedBy>Tanja Župec</cp:lastModifiedBy>
  <cp:revision>51</cp:revision>
  <dcterms:created xsi:type="dcterms:W3CDTF">2021-04-29T20:09:57Z</dcterms:created>
  <dcterms:modified xsi:type="dcterms:W3CDTF">2022-04-05T20:25:41Z</dcterms:modified>
  <cp:contentStatus/>
</cp:coreProperties>
</file>