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81" r:id="rId6"/>
    <p:sldId id="257" r:id="rId7"/>
    <p:sldId id="267" r:id="rId8"/>
    <p:sldId id="285" r:id="rId9"/>
    <p:sldId id="286" r:id="rId10"/>
  </p:sldIdLst>
  <p:sldSz cx="12192000" cy="6858000"/>
  <p:notesSz cx="6797675" cy="9926638"/>
  <p:defaultTextStyle>
    <a:defPPr rtl="0"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96" autoAdjust="0"/>
    <p:restoredTop sz="96187" autoAdjust="0"/>
  </p:normalViewPr>
  <p:slideViewPr>
    <p:cSldViewPr snapToGrid="0">
      <p:cViewPr varScale="1">
        <p:scale>
          <a:sx n="112" d="100"/>
          <a:sy n="112" d="100"/>
        </p:scale>
        <p:origin x="384" y="102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267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C19BB0E9-DBAC-49A6-AECD-DD217787AB7F}" type="datetime1">
              <a:rPr lang="sl-SI" smtClean="0"/>
              <a:t>15.3.2022</a:t>
            </a:fld>
            <a:endParaRPr lang="sl-SI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r>
              <a:rPr lang="sl-SI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sl-SI" noProof="0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CBBBE640-FFF5-4895-9E2C-B8C21AD7C3C3}" type="datetime1">
              <a:rPr lang="sl-SI" smtClean="0"/>
              <a:pPr/>
              <a:t>15.3.2022</a:t>
            </a:fld>
            <a:endParaRPr lang="sl-SI" dirty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l-SI" noProof="0" dirty="0"/>
          </a:p>
        </p:txBody>
      </p:sp>
      <p:sp>
        <p:nvSpPr>
          <p:cNvPr id="5" name="Označba mesta za opombe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3502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-SI" noProof="0" dirty="0"/>
              <a:t>Uredite sloge besedila matrice</a:t>
            </a:r>
          </a:p>
          <a:p>
            <a:pPr lvl="1" rtl="0"/>
            <a:r>
              <a:rPr lang="sl-SI" noProof="0" dirty="0"/>
              <a:t>Druga raven</a:t>
            </a:r>
          </a:p>
          <a:p>
            <a:pPr lvl="2" rtl="0"/>
            <a:r>
              <a:rPr lang="sl-SI" noProof="0" dirty="0"/>
              <a:t>Tretja raven</a:t>
            </a:r>
          </a:p>
          <a:p>
            <a:pPr lvl="3" rtl="0"/>
            <a:r>
              <a:rPr lang="sl-SI" noProof="0" dirty="0"/>
              <a:t>Četrta raven</a:t>
            </a:r>
          </a:p>
          <a:p>
            <a:pPr lvl="4" rtl="0"/>
            <a:r>
              <a:rPr lang="sl-SI" noProof="0" dirty="0"/>
              <a:t>Peta raven</a:t>
            </a:r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sl-SI" noProof="0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r>
              <a:rPr lang="sl-SI"/>
              <a:t>‹#›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sl-SI"/>
              <a:t>‹#›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47733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sl-SI"/>
              <a:t>‹#›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10619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sl-SI"/>
              <a:t>‹#›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38980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sl-SI"/>
              <a:t>‹#›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70963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sl-SI"/>
              <a:t>‹#›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55676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sl-SI"/>
              <a:t>‹#›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20712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Prostoročno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6" name="Prostoročno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7" name="Prostoročno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8" name="Prostoročno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9" name="Prostoročno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0" name="Prostoročno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1" name="Prostoročno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2" name="Prostoročno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3" name="Prostoročno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4" name="Prostoročno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5" name="Prostoročno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6" name="Prostoročno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7" name="Prostoročno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8" name="Prostoročno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9" name="Prostoročno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0" name="Prostoročno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1" name="Prostoročno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2" name="Prostoročno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3" name="Prostoročno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4" name="Prostoročno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5" name="Prostoročno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6" name="Prostoročno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7" name="Prostoročno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8" name="Prostoročno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9" name="Prostoročno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0" name="Prostoročno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1" name="Prostoročno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2" name="Prostoročno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3" name="Prostoročno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4" name="Prostoročno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5" name="Prostoročno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6" name="Prostoročno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7" name="Prostoročno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8" name="Prostoročno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9" name="Prostoročno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</p:grpSp>
      <p:grpSp>
        <p:nvGrpSpPr>
          <p:cNvPr id="40" name="Skupina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Prostoročno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2" name="Prostoročno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3" name="Prostoročno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4" name="Prostoročno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5" name="Prostoročno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6" name="Prostoročno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7" name="Prostoročno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8" name="Prostoročno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</p:grpSp>
      <p:sp>
        <p:nvSpPr>
          <p:cNvPr id="49" name="Prostoročno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noProof="0" dirty="0"/>
          </a:p>
        </p:txBody>
      </p:sp>
      <p:grpSp>
        <p:nvGrpSpPr>
          <p:cNvPr id="50" name="Skupina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Prostoročno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52" name="Prostoročno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53" name="Prostoročno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54" name="Prostoročno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55" name="Prostoročno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56" name="Prostoročno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57" name="Prostoročno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58" name="Prostoročno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</p:grpSp>
      <p:sp>
        <p:nvSpPr>
          <p:cNvPr id="59" name="Prostoročno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noProof="0" dirty="0"/>
          </a:p>
        </p:txBody>
      </p:sp>
      <p:sp>
        <p:nvSpPr>
          <p:cNvPr id="60" name="Prostoročno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noProof="0" dirty="0"/>
          </a:p>
        </p:txBody>
      </p:sp>
      <p:grpSp>
        <p:nvGrpSpPr>
          <p:cNvPr id="61" name="Skupina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Prostoročno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63" name="Prostoročno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64" name="Prostoročno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65" name="Prostoročno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66" name="Prostoročno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67" name="Prostoročno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68" name="Prostoročno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69" name="Prostoročno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70" name="Prostoročno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71" name="Prostoročno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72" name="Prostoročno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73" name="Prostoročno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74" name="Prostoročno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75" name="Prostoročno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76" name="Prostoročno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77" name="Prostoročno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78" name="Prostoročno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79" name="Prostoročno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80" name="Prostoročno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</p:grpSp>
      <p:grpSp>
        <p:nvGrpSpPr>
          <p:cNvPr id="81" name="Skupina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Prostoročno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83" name="Prostoročno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84" name="Prostoročno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85" name="Prostoročno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86" name="Prostoročno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</p:grpSp>
      <p:grpSp>
        <p:nvGrpSpPr>
          <p:cNvPr id="87" name="Skupina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Prostoročno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89" name="Prostoročno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90" name="Prostoročno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91" name="Prostoročno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92" name="Prostoročno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93" name="Prostoročno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</p:grpSp>
      <p:grpSp>
        <p:nvGrpSpPr>
          <p:cNvPr id="94" name="Skupina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Prostoročno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96" name="Prostoročno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97" name="Prostoročno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98" name="Prostoročno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</p:grpSp>
      <p:grpSp>
        <p:nvGrpSpPr>
          <p:cNvPr id="99" name="Skupina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Prostoročno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01" name="Prostoročno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02" name="Prostoročno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03" name="Prostoročno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04" name="Prostoročno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05" name="Prostoročno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</p:grpSp>
      <p:grpSp>
        <p:nvGrpSpPr>
          <p:cNvPr id="106" name="Skupina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Prostoročno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08" name="Prostoročno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09" name="Prostoročno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10" name="Prostoročno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11" name="Prostoročno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12" name="Prostoročno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13" name="Prostoročno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14" name="Prostoročno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</p:grpSp>
      <p:sp>
        <p:nvSpPr>
          <p:cNvPr id="115" name="Prostoročno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noProof="0" dirty="0"/>
          </a:p>
        </p:txBody>
      </p:sp>
      <p:sp>
        <p:nvSpPr>
          <p:cNvPr id="116" name="Prostoročno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grpSp>
        <p:nvGrpSpPr>
          <p:cNvPr id="117" name="Skupina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Prostoročno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19" name="Prostoročno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20" name="Prostoročno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21" name="Prostoročno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22" name="Prostoročno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23" name="Prostoročno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24" name="Prostoročno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25" name="Prostoročno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26" name="Prostoročno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27" name="Prostoročno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28" name="Prostoročno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29" name="Prostoročno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30" name="Prostoročno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31" name="Prostoročno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32" name="Prostoročno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33" name="Prostoročno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34" name="Prostoročno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35" name="Prostoročno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36" name="Prostoročno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37" name="Prostoročno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38" name="Prostoročno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39" name="Prostoročno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40" name="Prostoročno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41" name="Prostoročno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42" name="Prostoročno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43" name="Prostoročno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44" name="Prostoročno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45" name="Prostoročno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</p:grpSp>
      <p:grpSp>
        <p:nvGrpSpPr>
          <p:cNvPr id="146" name="Skupina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Prostoročno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48" name="Prostoročno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49" name="Prostoročno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50" name="Prostoročno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51" name="Prostoročno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52" name="Prostoročno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53" name="Prostoročno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54" name="Prostoročno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55" name="Prostoročno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56" name="Prostoročno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57" name="Prostoročno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58" name="Prostoročno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59" name="Prostoročno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60" name="Prostoročno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61" name="Prostoročno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62" name="Prostoročno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63" name="Prostoročno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64" name="Prostoročno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65" name="Prostoročno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66" name="Prostoročno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67" name="Prostoročno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68" name="Prostoročno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69" name="Prostoročno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70" name="Prostoročno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</p:grpSp>
      <p:grpSp>
        <p:nvGrpSpPr>
          <p:cNvPr id="171" name="Skupina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Prostoročno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73" name="Prostoročno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74" name="Prostoročno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75" name="Prostoročno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76" name="Prostoročno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77" name="Prostoročno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78" name="Prostoročno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79" name="Prostoročno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</p:grp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rtlCol="0" anchor="b">
            <a:normAutofit/>
          </a:bodyPr>
          <a:lstStyle>
            <a:lvl1pPr algn="ctr" rtl="0">
              <a:defRPr sz="6600"/>
            </a:lvl1pPr>
          </a:lstStyle>
          <a:p>
            <a:pPr rtl="0"/>
            <a:r>
              <a:rPr lang="sl-SI" noProof="0" dirty="0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 rtl="0">
              <a:buNone/>
              <a:defRPr sz="2800"/>
            </a:lvl2pPr>
            <a:lvl3pPr marL="914400" indent="0" algn="ctr" rtl="0">
              <a:buNone/>
              <a:defRPr sz="2400"/>
            </a:lvl3pPr>
            <a:lvl4pPr marL="1371600" indent="0" algn="ctr" rtl="0">
              <a:buNone/>
              <a:defRPr sz="2000"/>
            </a:lvl4pPr>
            <a:lvl5pPr marL="1828800" indent="0" algn="ctr" rtl="0">
              <a:buNone/>
              <a:defRPr sz="2000"/>
            </a:lvl5pPr>
            <a:lvl6pPr marL="2286000" indent="0" algn="ctr" rtl="0">
              <a:buNone/>
              <a:defRPr sz="2000"/>
            </a:lvl6pPr>
            <a:lvl7pPr marL="2743200" indent="0" algn="ctr" rtl="0">
              <a:buNone/>
              <a:defRPr sz="2000"/>
            </a:lvl7pPr>
            <a:lvl8pPr marL="3200400" indent="0" algn="ctr" rtl="0">
              <a:buNone/>
              <a:defRPr sz="2000"/>
            </a:lvl8pPr>
            <a:lvl9pPr marL="3657600" indent="0" algn="ctr" rtl="0">
              <a:buNone/>
              <a:defRPr sz="2000"/>
            </a:lvl9pPr>
          </a:lstStyle>
          <a:p>
            <a:pPr rtl="0"/>
            <a:r>
              <a:rPr lang="sl-SI" noProof="0" dirty="0"/>
              <a:t>Uredite slog podnaslova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noProof="0" dirty="0"/>
              <a:t>Uredite slog naslova matrice</a:t>
            </a:r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sl-SI" noProof="0" dirty="0"/>
              <a:t>Uredite sloge besedila matrice</a:t>
            </a:r>
          </a:p>
          <a:p>
            <a:pPr lvl="1" rtl="0"/>
            <a:r>
              <a:rPr lang="sl-SI" noProof="0" dirty="0"/>
              <a:t>Druga raven</a:t>
            </a:r>
          </a:p>
          <a:p>
            <a:pPr lvl="2" rtl="0"/>
            <a:r>
              <a:rPr lang="sl-SI" noProof="0" dirty="0"/>
              <a:t>Tretja raven</a:t>
            </a:r>
          </a:p>
          <a:p>
            <a:pPr lvl="3" rtl="0"/>
            <a:r>
              <a:rPr lang="sl-SI" noProof="0" dirty="0"/>
              <a:t>Četrta raven</a:t>
            </a:r>
          </a:p>
          <a:p>
            <a:pPr lvl="4" rtl="0"/>
            <a:r>
              <a:rPr lang="sl-SI" noProof="0" dirty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60E897A-A465-4D81-8834-C4FA39A0B0EC}" type="datetime1">
              <a:rPr lang="sl-SI" smtClean="0"/>
              <a:pPr/>
              <a:t>15.3.2022</a:t>
            </a:fld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sl-SI" noProof="0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sl-SI" noProof="0" dirty="0"/>
              <a:t>Uredite slog naslova matrice</a:t>
            </a:r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sl-SI" noProof="0" dirty="0"/>
              <a:t>Uredite sloge besedila matrice</a:t>
            </a:r>
          </a:p>
          <a:p>
            <a:pPr lvl="1" rtl="0"/>
            <a:r>
              <a:rPr lang="sl-SI" noProof="0" dirty="0"/>
              <a:t>Druga raven</a:t>
            </a:r>
          </a:p>
          <a:p>
            <a:pPr lvl="2" rtl="0"/>
            <a:r>
              <a:rPr lang="sl-SI" noProof="0" dirty="0"/>
              <a:t>Tretja raven</a:t>
            </a:r>
          </a:p>
          <a:p>
            <a:pPr lvl="3" rtl="0"/>
            <a:r>
              <a:rPr lang="sl-SI" noProof="0" dirty="0"/>
              <a:t>Četrta raven</a:t>
            </a:r>
          </a:p>
          <a:p>
            <a:pPr lvl="4" rtl="0"/>
            <a:r>
              <a:rPr lang="sl-SI" noProof="0" dirty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D7F23C4-D33B-4515-AB50-7B9A8C3C7357}" type="datetime1">
              <a:rPr lang="sl-SI" smtClean="0"/>
              <a:pPr/>
              <a:t>15.3.2022</a:t>
            </a:fld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sl-SI" noProof="0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noProof="0" dirty="0"/>
              <a:t>Uredite slog naslova matrice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sl-SI" noProof="0" dirty="0"/>
              <a:t>Uredite sloge besedila matrice</a:t>
            </a:r>
          </a:p>
          <a:p>
            <a:pPr lvl="1" rtl="0"/>
            <a:r>
              <a:rPr lang="sl-SI" noProof="0" dirty="0"/>
              <a:t>Druga raven</a:t>
            </a:r>
          </a:p>
          <a:p>
            <a:pPr lvl="2" rtl="0"/>
            <a:r>
              <a:rPr lang="sl-SI" noProof="0" dirty="0"/>
              <a:t>Tretja raven</a:t>
            </a:r>
          </a:p>
          <a:p>
            <a:pPr lvl="3" rtl="0"/>
            <a:r>
              <a:rPr lang="sl-SI" noProof="0" dirty="0"/>
              <a:t>Četrta raven</a:t>
            </a:r>
          </a:p>
          <a:p>
            <a:pPr lvl="4" rtl="0"/>
            <a:r>
              <a:rPr lang="sl-SI" noProof="0" dirty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620365B-AB88-42CD-9F48-7F09FA1B4ECE}" type="datetime1">
              <a:rPr lang="sl-SI" smtClean="0"/>
              <a:pPr/>
              <a:t>15.3.2022</a:t>
            </a:fld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sl-SI" noProof="0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rtlCol="0" anchor="b">
            <a:normAutofit/>
          </a:bodyPr>
          <a:lstStyle>
            <a:lvl1pPr algn="l" rtl="0">
              <a:defRPr sz="5200" b="0"/>
            </a:lvl1pPr>
          </a:lstStyle>
          <a:p>
            <a:pPr rtl="0"/>
            <a:r>
              <a:rPr lang="sl-SI" noProof="0" dirty="0"/>
              <a:t>Uredite slog naslova matrice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 noProof="0" dirty="0"/>
              <a:t>Uredite sloge besedila matrice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4EDFC9E-CFE4-4AAD-979E-A955B566B7A5}" type="datetime1">
              <a:rPr lang="sl-SI" smtClean="0"/>
              <a:pPr/>
              <a:t>15.3.2022</a:t>
            </a:fld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sl-SI" noProof="0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noProof="0" dirty="0"/>
              <a:t>Uredite slog naslova matrice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sl-SI" noProof="0" dirty="0"/>
              <a:t>Uredite sloge besedila matrice</a:t>
            </a:r>
          </a:p>
          <a:p>
            <a:pPr lvl="1" rtl="0"/>
            <a:r>
              <a:rPr lang="sl-SI" noProof="0" dirty="0"/>
              <a:t>Druga raven</a:t>
            </a:r>
          </a:p>
          <a:p>
            <a:pPr lvl="2" rtl="0"/>
            <a:r>
              <a:rPr lang="sl-SI" noProof="0" dirty="0"/>
              <a:t>Tretja raven</a:t>
            </a:r>
          </a:p>
          <a:p>
            <a:pPr lvl="3" rtl="0"/>
            <a:r>
              <a:rPr lang="sl-SI" noProof="0" dirty="0"/>
              <a:t>Četrta raven</a:t>
            </a:r>
          </a:p>
          <a:p>
            <a:pPr lvl="4" rtl="0"/>
            <a:r>
              <a:rPr lang="sl-SI" noProof="0" dirty="0"/>
              <a:t>Peta raven</a:t>
            </a:r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sl-SI" noProof="0" dirty="0"/>
              <a:t>Uredite sloge besedila matrice</a:t>
            </a:r>
          </a:p>
          <a:p>
            <a:pPr lvl="1" rtl="0"/>
            <a:r>
              <a:rPr lang="sl-SI" noProof="0" dirty="0"/>
              <a:t>Druga raven</a:t>
            </a:r>
          </a:p>
          <a:p>
            <a:pPr lvl="2" rtl="0"/>
            <a:r>
              <a:rPr lang="sl-SI" noProof="0" dirty="0"/>
              <a:t>Tretja raven</a:t>
            </a:r>
          </a:p>
          <a:p>
            <a:pPr lvl="3" rtl="0"/>
            <a:r>
              <a:rPr lang="sl-SI" noProof="0" dirty="0"/>
              <a:t>Četrta raven</a:t>
            </a:r>
          </a:p>
          <a:p>
            <a:pPr lvl="4" rtl="0"/>
            <a:r>
              <a:rPr lang="sl-SI" noProof="0" dirty="0"/>
              <a:t>Peta raven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3C7BBCB-2106-4546-901C-BD153C5F695B}" type="datetime1">
              <a:rPr lang="sl-SI" smtClean="0"/>
              <a:pPr/>
              <a:t>15.3.2022</a:t>
            </a:fld>
            <a:endParaRPr lang="sl-SI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sl-SI" noProof="0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l-SI" noProof="0" dirty="0"/>
              <a:t>Uredite sloge besedila matrice</a:t>
            </a:r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sl-SI" noProof="0" dirty="0"/>
              <a:t>Uredite sloge besedila matrice</a:t>
            </a:r>
          </a:p>
          <a:p>
            <a:pPr lvl="1" rtl="0"/>
            <a:r>
              <a:rPr lang="sl-SI" noProof="0" dirty="0"/>
              <a:t>Druga raven</a:t>
            </a:r>
          </a:p>
          <a:p>
            <a:pPr lvl="2" rtl="0"/>
            <a:r>
              <a:rPr lang="sl-SI" noProof="0" dirty="0"/>
              <a:t>Tretja raven</a:t>
            </a:r>
          </a:p>
          <a:p>
            <a:pPr lvl="3" rtl="0"/>
            <a:r>
              <a:rPr lang="sl-SI" noProof="0" dirty="0"/>
              <a:t>Četrta raven</a:t>
            </a:r>
          </a:p>
          <a:p>
            <a:pPr lvl="4" rtl="0"/>
            <a:r>
              <a:rPr lang="sl-SI" noProof="0" dirty="0"/>
              <a:t>Peta raven</a:t>
            </a:r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l-SI" noProof="0" dirty="0"/>
              <a:t>Uredite sloge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sl-SI" noProof="0" dirty="0"/>
              <a:t>Uredite sloge besedila matrice</a:t>
            </a:r>
          </a:p>
          <a:p>
            <a:pPr lvl="1" rtl="0"/>
            <a:r>
              <a:rPr lang="sl-SI" noProof="0" dirty="0"/>
              <a:t>Druga raven</a:t>
            </a:r>
          </a:p>
          <a:p>
            <a:pPr lvl="2" rtl="0"/>
            <a:r>
              <a:rPr lang="sl-SI" noProof="0" dirty="0"/>
              <a:t>Tretja raven</a:t>
            </a:r>
          </a:p>
          <a:p>
            <a:pPr lvl="3" rtl="0"/>
            <a:r>
              <a:rPr lang="sl-SI" noProof="0" dirty="0"/>
              <a:t>Četrta raven</a:t>
            </a:r>
          </a:p>
          <a:p>
            <a:pPr lvl="4" rtl="0"/>
            <a:r>
              <a:rPr lang="sl-SI" noProof="0" dirty="0"/>
              <a:t>Peta raven</a:t>
            </a:r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2015780-ED1C-42B1-8E65-9428CEEB48E8}" type="datetime1">
              <a:rPr lang="sl-SI" smtClean="0"/>
              <a:pPr/>
              <a:t>15.3.2022</a:t>
            </a:fld>
            <a:endParaRPr lang="sl-SI" dirty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sl-SI" noProof="0" dirty="0"/>
              <a:t>‹#›</a:t>
            </a:r>
          </a:p>
        </p:txBody>
      </p:sp>
      <p:sp>
        <p:nvSpPr>
          <p:cNvPr id="10" name="Naslov 9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noProof="0" dirty="0"/>
              <a:t>Uredite slog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Le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ročno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noProof="0" dirty="0"/>
          </a:p>
        </p:txBody>
      </p:sp>
      <p:sp>
        <p:nvSpPr>
          <p:cNvPr id="7" name="Prostoročno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noProof="0" dirty="0"/>
          </a:p>
        </p:txBody>
      </p:sp>
      <p:sp>
        <p:nvSpPr>
          <p:cNvPr id="8" name="Prostoročno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noProof="0" dirty="0"/>
          </a:p>
        </p:txBody>
      </p:sp>
      <p:grpSp>
        <p:nvGrpSpPr>
          <p:cNvPr id="9" name="Skupina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Prostoročno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1" name="Prostoročno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2" name="Prostoročno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3" name="Prostoročno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4" name="Prostoročno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5" name="Prostoročno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6" name="Prostoročno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7" name="Prostoročno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8" name="Prostoročno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9" name="Prostoročno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0" name="Prostoročno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1" name="Prostoročno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2" name="Prostoročno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3" name="Prostoročno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4" name="Prostoročno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5" name="Prostoročno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6" name="Prostoročno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7" name="Prostoročno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8" name="Prostoročno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9" name="Prostoročno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0" name="Prostoročno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1" name="Prostoročno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2" name="Prostoročno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3" name="Prostoročno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4" name="Prostoročno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5" name="Prostoročno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6" name="Prostoročno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7" name="Prostoročno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8" name="Prostoročno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9" name="Prostoročno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0" name="Prostoročno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1" name="Prostoročno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2" name="Prostoročno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3" name="Prostoročno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4" name="Prostoročno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5" name="Prostoročno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6" name="Prostoročno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7" name="Prostoročno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8" name="Prostoročno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9" name="Prostoročno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50" name="Prostoročno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51" name="Prostoročno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52" name="Prostoročno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53" name="Prostoročno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54" name="Prostoročno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55" name="Prostoročno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56" name="Prostoročno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57" name="Prostoročno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58" name="Prostoročno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59" name="Prostoročno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60" name="Prostoročno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61" name="Prostoročno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62" name="Prostoročno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63" name="Prostoročno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64" name="Prostoročno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65" name="Prostoročno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66" name="Prostoročno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67" name="Prostoročno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68" name="Prostoročno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69" name="Prostoročno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70" name="Prostoročno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71" name="Prostoročno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72" name="Prostoročno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73" name="Prostoročno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74" name="Prostoročno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75" name="Prostoročno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76" name="Prostoročno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77" name="Prostoročno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78" name="Prostoročno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79" name="Prostoročno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80" name="Prostoročno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81" name="Prostoročno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82" name="Prostoročno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83" name="Prostoročno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84" name="Prostoročno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85" name="Prostoročno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86" name="Prostoročno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87" name="Prostoročno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88" name="Prostoročno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89" name="Prostoročno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90" name="Prostoročno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91" name="Prostoročno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92" name="Prostoročno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</p:grpSp>
      <p:grpSp>
        <p:nvGrpSpPr>
          <p:cNvPr id="93" name="Skupina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Prostoročno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95" name="Prostoročno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96" name="Prostoročno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97" name="Prostoročno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98" name="Prostoročno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99" name="Prostoročno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00" name="Prostoročno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01" name="Prostoročno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02" name="Prostoročno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03" name="Prostoročno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04" name="Prostoročno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05" name="Prostoročno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06" name="Prostoročno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07" name="Prostoročno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08" name="Prostoročno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09" name="Prostoročno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10" name="Prostoročno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11" name="Prostoročno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12" name="Prostoročno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13" name="Prostoročno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14" name="Prostoročno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15" name="Prostoročno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16" name="Prostoročno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17" name="Prostoročno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18" name="Prostoročno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19" name="Prostoročno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20" name="Prostoročno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21" name="Prostoročno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22" name="Prostoročno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23" name="Prostoročno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24" name="Prostoročno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25" name="Prostoročno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26" name="Prostoročno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27" name="Prostoročno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28" name="Prostoročno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29" name="Prostoročno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30" name="Prostoročno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31" name="Prostoročno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32" name="Prostoročno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33" name="Prostoročno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34" name="Prostoročno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35" name="Prostoročno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36" name="Prostoročno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37" name="Prostoročno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38" name="Prostoročno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39" name="Prostoročno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40" name="Prostoročno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41" name="Prostoročno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42" name="Prostoročno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43" name="Prostoročno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44" name="Prostoročno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45" name="Prostoročno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46" name="Prostoročno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47" name="Prostoročno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48" name="Prostoročno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49" name="Prostoročno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50" name="Prostoročno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51" name="Prostoročno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52" name="Prostoročno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53" name="Prostoročno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54" name="Prostoročno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55" name="Prostoročno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56" name="Prostoročno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57" name="Prostoročno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58" name="Prostoročno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59" name="Prostoročno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60" name="Prostoročno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61" name="Prostoročno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62" name="Prostoročno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63" name="Prostoročno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64" name="Prostoročno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65" name="Prostoročno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66" name="Prostoročno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67" name="Prostoročno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68" name="Prostoročno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69" name="Prostoročno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70" name="Prostoročno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71" name="Prostoročno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72" name="Prostoročno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73" name="Prostoročno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74" name="Prostoročno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75" name="Prostoročno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76" name="Prostoročno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</p:grpSp>
      <p:grpSp>
        <p:nvGrpSpPr>
          <p:cNvPr id="177" name="Skupina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Prostoročno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79" name="Prostoročno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80" name="Prostoročno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81" name="Prostoročno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82" name="Prostoročno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83" name="Prostoročno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84" name="Prostoročno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85" name="Prostoročno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86" name="Prostoročno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87" name="Prostoročno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88" name="Prostoročno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89" name="Prostoročno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90" name="Prostoročno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91" name="Prostoročno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92" name="Prostoročno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93" name="Prostoročno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94" name="Prostoročno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95" name="Prostoročno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96" name="Prostoročno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97" name="Prostoročno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98" name="Prostoročno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99" name="Prostoročno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00" name="Prostoročno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01" name="Prostoročno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02" name="Prostoročno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03" name="Prostoročno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04" name="Prostoročno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05" name="Prostoročno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06" name="Prostoročno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07" name="Prostoročno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08" name="Prostoročno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09" name="Prostoročno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10" name="Prostoročno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11" name="Prostoročno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12" name="Prostoročno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13" name="Prostoročno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14" name="Prostoročno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15" name="Prostoročno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16" name="Prostoročno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17" name="Prostoročno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18" name="Prostoročno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19" name="Prostoročno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20" name="Prostoročno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21" name="Prostoročno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22" name="Prostoročno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23" name="Prostoročno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24" name="Prostoročno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25" name="Prostoročno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26" name="Prostoročno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27" name="Prostoročno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28" name="Prostoročno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29" name="Prostoročno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30" name="Prostoročno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31" name="Prostoročno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32" name="Prostoročno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33" name="Prostoročno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34" name="Prostoročno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35" name="Prostoročno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36" name="Prostoročno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37" name="Prostoročno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38" name="Prostoročno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39" name="Prostoročno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40" name="Prostoročno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41" name="Prostoročno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42" name="Prostoročno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43" name="Prostoročno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44" name="Prostoročno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45" name="Prostoročno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46" name="Prostoročno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47" name="Prostoročno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48" name="Prostoročno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49" name="Prostoročno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50" name="Prostoročno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51" name="Prostoročno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52" name="Prostoročno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53" name="Prostoročno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54" name="Prostoročno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55" name="Prostoročno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56" name="Prostoročno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57" name="Prostoročno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58" name="Prostoročno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59" name="Prostoročno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</p:grpSp>
      <p:grpSp>
        <p:nvGrpSpPr>
          <p:cNvPr id="260" name="Skupina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Prostoročno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62" name="Prostoročno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63" name="Prostoročno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64" name="Prostoročno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65" name="Prostoročno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66" name="Prostoročno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67" name="Prostoročno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68" name="Prostoročno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69" name="Prostoročno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70" name="Prostoročno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71" name="Prostoročno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72" name="Prostoročno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73" name="Prostoročno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solidFill>
                  <a:schemeClr val="accent6"/>
                </a:solidFill>
              </a:endParaRPr>
            </a:p>
          </p:txBody>
        </p:sp>
        <p:sp>
          <p:nvSpPr>
            <p:cNvPr id="274" name="Prostoročno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75" name="Prostoročno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76" name="Prostoročno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77" name="Prostoročno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solidFill>
                  <a:schemeClr val="accent6"/>
                </a:solidFill>
              </a:endParaRPr>
            </a:p>
          </p:txBody>
        </p:sp>
        <p:sp>
          <p:nvSpPr>
            <p:cNvPr id="278" name="Prostoročno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79" name="Prostoročno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80" name="Prostoročno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81" name="Prostoročno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82" name="Prostoročno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83" name="Prostoročno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84" name="Prostoročno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Prostoročno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Prostoročno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87" name="Prostoročno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88" name="Prostoročno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</p:grpSp>
      <p:grpSp>
        <p:nvGrpSpPr>
          <p:cNvPr id="289" name="Skupina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Prostoročno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91" name="Elipsa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92" name="Prostoročno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93" name="Prostoročno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94" name="Prostoročno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95" name="Prostoročno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96" name="Prostoročno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97" name="Prostoročno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98" name="Prostoročno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99" name="Prostoročno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00" name="Prostoročno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01" name="Prostoročno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02" name="Prostoročno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03" name="Prostoročno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04" name="Prostoročno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05" name="Prostoročno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06" name="Prostoročno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07" name="Prostoročno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08" name="Prostoročno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09" name="Prostoročno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</p:grpSp>
      <p:sp>
        <p:nvSpPr>
          <p:cNvPr id="310" name="Prostoročno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noProof="0" dirty="0"/>
          </a:p>
        </p:txBody>
      </p:sp>
      <p:grpSp>
        <p:nvGrpSpPr>
          <p:cNvPr id="311" name="Skupina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Prostoročno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13" name="Prostoročno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14" name="Prostoročno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15" name="Prostoročno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16" name="Prostoročno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17" name="Prostoročno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18" name="Prostoročno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19" name="Prostoročno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20" name="Prostoročno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21" name="Prostoročno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22" name="Prostoročno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23" name="Prostoročno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24" name="Prostoročno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25" name="Prostoročno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26" name="Prostoročno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27" name="Prostoročno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28" name="Prostoročno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29" name="Prostoročno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30" name="Prostoročno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31" name="Prostoročno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32" name="Prostoročno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33" name="Prostoročno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34" name="Prostoročno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35" name="Prostoročno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36" name="Prostoročno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37" name="Prostoročno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38" name="Prostoročno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39" name="Prostoročno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40" name="Prostoročno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41" name="Prostoročno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42" name="Prostoročno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43" name="Prostoročno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44" name="Prostoročno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45" name="Prostoročno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46" name="Prostoročno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47" name="Prostoročno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</p:grpSp>
      <p:grpSp>
        <p:nvGrpSpPr>
          <p:cNvPr id="348" name="Skupina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Skupina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Prostoročno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76" name="Prostoročno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77" name="Prostoročno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78" name="Prostoročno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79" name="Prostoročno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80" name="Prostoročno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81" name="Prostoročno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82" name="Prostoročno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83" name="Prostoročno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84" name="Prostoročno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85" name="Prostoročno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86" name="Prostoročno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87" name="Prostoročno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88" name="Prostoročno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89" name="Prostoročno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90" name="Prostoročno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91" name="Prostoročno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92" name="Prostoročno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93" name="Prostoročno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94" name="Prostoročno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95" name="Prostoročno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96" name="Prostoročno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97" name="Prostoročno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98" name="Prostoročno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99" name="Prostoročno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400" name="Prostoročno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401" name="Prostoročno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402" name="Prostoročno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403" name="Prostoročno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404" name="Prostoročno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405" name="Prostoročno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406" name="Prostoročno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407" name="Prostoročno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408" name="Prostoročno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409" name="Prostoročno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410" name="Prostoročno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411" name="Prostoročno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412" name="Prostoročno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413" name="Prostoročno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414" name="Prostoročno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415" name="Prostoročno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416" name="Prostoročno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417" name="Prostoročno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418" name="Prostoročno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419" name="Prostoročno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420" name="Prostoročno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421" name="Prostoročno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</p:grpSp>
        <p:grpSp>
          <p:nvGrpSpPr>
            <p:cNvPr id="350" name="Skupina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Prostoročno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67" name="Prostoročno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68" name="Prostoročno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69" name="Prostoročno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70" name="Prostoročno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71" name="Prostoročno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72" name="Prostoročno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73" name="Prostoročno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74" name="Prostoročno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</p:grpSp>
        <p:grpSp>
          <p:nvGrpSpPr>
            <p:cNvPr id="351" name="Skupina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Prostoročno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60" name="Prostoročno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61" name="Prostoročno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62" name="Prostoročno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63" name="Prostoročno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64" name="Prostoročno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65" name="Prostoročno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</p:grpSp>
        <p:grpSp>
          <p:nvGrpSpPr>
            <p:cNvPr id="352" name="Skupina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Prostoročno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54" name="Prostoročno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55" name="Prostoročno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56" name="Prostoročno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57" name="Prostoročno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58" name="Prostoročno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</p:grpSp>
      </p:grpSp>
      <p:grpSp>
        <p:nvGrpSpPr>
          <p:cNvPr id="422" name="Skupina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Prostoročno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24" name="Prostoročno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25" name="Prostoročno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26" name="Prostoročno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27" name="Prostoročno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28" name="Prostoročno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29" name="Prostoročno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30" name="Prostoročno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</p:grpSp>
      <p:grpSp>
        <p:nvGrpSpPr>
          <p:cNvPr id="431" name="Skupina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Prostoročno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33" name="Prostoročno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34" name="Prostoročno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35" name="Prostoročno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36" name="Prostoročno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37" name="Prostoročno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38" name="Prostoročno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39" name="Prostoročno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</p:grpSp>
      <p:grpSp>
        <p:nvGrpSpPr>
          <p:cNvPr id="440" name="Skupina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Prostoročno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42" name="Prostoročno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43" name="Prostoročno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44" name="Prostoročno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45" name="Prostoročno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46" name="Prostoročno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47" name="Prostoročno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48" name="Prostoročno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rtlCol="0" anchor="ctr">
            <a:normAutofit/>
          </a:bodyPr>
          <a:lstStyle>
            <a:lvl1pPr algn="ctr" rtl="0">
              <a:defRPr sz="6000"/>
            </a:lvl1pPr>
          </a:lstStyle>
          <a:p>
            <a:pPr rtl="0"/>
            <a:r>
              <a:rPr lang="sl-SI" noProof="0" dirty="0"/>
              <a:t>Uredite slog naslova matrice</a:t>
            </a:r>
          </a:p>
        </p:txBody>
      </p:sp>
      <p:sp>
        <p:nvSpPr>
          <p:cNvPr id="3" name="Označba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2B2161F-2DEB-421D-9AE6-545A2C7CC7D6}" type="datetime1">
              <a:rPr lang="sl-SI" smtClean="0"/>
              <a:pPr/>
              <a:t>15.3.2022</a:t>
            </a:fld>
            <a:endParaRPr lang="sl-SI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sl-SI" noProof="0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C365DE7-EBA7-44EC-892A-E10680A926F3}" type="datetime1">
              <a:rPr lang="sl-SI" smtClean="0"/>
              <a:pPr/>
              <a:t>15.3.2022</a:t>
            </a:fld>
            <a:endParaRPr lang="sl-SI" dirty="0"/>
          </a:p>
        </p:txBody>
      </p:sp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sl-SI" noProof="0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 algn="l" rtl="0">
              <a:defRPr sz="3400" b="0"/>
            </a:lvl1pPr>
          </a:lstStyle>
          <a:p>
            <a:pPr rtl="0"/>
            <a:r>
              <a:rPr lang="sl-SI" noProof="0" dirty="0"/>
              <a:t>Uredite slog naslova matrice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sl-SI" noProof="0" dirty="0"/>
              <a:t>Uredite sloge besedila matrice</a:t>
            </a:r>
          </a:p>
          <a:p>
            <a:pPr lvl="1" rtl="0"/>
            <a:r>
              <a:rPr lang="sl-SI" noProof="0" dirty="0"/>
              <a:t>Druga raven</a:t>
            </a:r>
          </a:p>
          <a:p>
            <a:pPr lvl="2" rtl="0"/>
            <a:r>
              <a:rPr lang="sl-SI" noProof="0" dirty="0"/>
              <a:t>Tretja raven</a:t>
            </a:r>
          </a:p>
          <a:p>
            <a:pPr lvl="3" rtl="0"/>
            <a:r>
              <a:rPr lang="sl-SI" noProof="0" dirty="0"/>
              <a:t>Četrta raven</a:t>
            </a:r>
          </a:p>
          <a:p>
            <a:pPr lvl="4" rtl="0"/>
            <a:r>
              <a:rPr lang="sl-SI" noProof="0" dirty="0"/>
              <a:t>Peta raven</a:t>
            </a:r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sl-SI" noProof="0" dirty="0"/>
              <a:t>Uredite sloge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801BCE6-9EDF-4555-BE51-6ACB7431CFC9}" type="datetime1">
              <a:rPr lang="sl-SI" smtClean="0"/>
              <a:pPr/>
              <a:t>15.3.2022</a:t>
            </a:fld>
            <a:endParaRPr lang="sl-SI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sl-SI" noProof="0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 algn="l" rtl="0">
              <a:defRPr sz="3400" b="0"/>
            </a:lvl1pPr>
          </a:lstStyle>
          <a:p>
            <a:pPr rtl="0"/>
            <a:r>
              <a:rPr lang="sl-SI" noProof="0" dirty="0"/>
              <a:t>Uredite slog naslova matrice</a:t>
            </a:r>
          </a:p>
        </p:txBody>
      </p:sp>
      <p:sp>
        <p:nvSpPr>
          <p:cNvPr id="3" name="Označba mesta za sliko 2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 rtl="0">
              <a:buNone/>
              <a:defRPr sz="20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endParaRPr lang="sl-SI" noProof="0" dirty="0"/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sl-SI" noProof="0" dirty="0"/>
              <a:t>Uredite sloge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A98EA53-8659-4A8C-BABF-D408220E3B09}" type="datetime1">
              <a:rPr lang="sl-SI" smtClean="0"/>
              <a:pPr/>
              <a:t>15.3.2022</a:t>
            </a:fld>
            <a:endParaRPr lang="sl-SI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sl-SI" noProof="0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očno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noProof="0" dirty="0"/>
          </a:p>
        </p:txBody>
      </p:sp>
      <p:sp>
        <p:nvSpPr>
          <p:cNvPr id="8" name="Prostoročno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noProof="0" dirty="0"/>
          </a:p>
        </p:txBody>
      </p:sp>
      <p:sp>
        <p:nvSpPr>
          <p:cNvPr id="9" name="Prostoročno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noProof="0" dirty="0"/>
          </a:p>
        </p:txBody>
      </p:sp>
      <p:grpSp>
        <p:nvGrpSpPr>
          <p:cNvPr id="10" name="Skupina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Prostoročno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2" name="Prostoročno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3" name="Prostoročno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4" name="Prostoročno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5" name="Prostoročno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6" name="Prostoročno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7" name="Prostoročno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8" name="Prostoročno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</p:grpSp>
      <p:grpSp>
        <p:nvGrpSpPr>
          <p:cNvPr id="19" name="Skupina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Prostoročno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1" name="Prostoročno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2" name="Prostoročno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3" name="Prostoročno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4" name="Prostoročno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5" name="Prostoročno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</p:grpSp>
      <p:grpSp>
        <p:nvGrpSpPr>
          <p:cNvPr id="26" name="Skupina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Prostoročno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8" name="Prostoročno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9" name="Prostoročno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0" name="Prostoročno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1" name="Prostoročno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2" name="Prostoročno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3" name="Prostoročno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</p:grpSp>
      <p:grpSp>
        <p:nvGrpSpPr>
          <p:cNvPr id="34" name="Skupina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Prostoročno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6" name="Prostoročno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7" name="Prostoročno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8" name="Prostoročno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9" name="Prostoročno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0" name="Prostoročno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1" name="Prostoročno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2" name="Prostoročno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</p:grpSp>
      <p:grpSp>
        <p:nvGrpSpPr>
          <p:cNvPr id="43" name="Skupina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Prostoročno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5" name="Prostoročno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6" name="Prostoročno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7" name="Prostoročno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8" name="Prostoročno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9" name="Prostoročno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50" name="Prostoročno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51" name="Prostoročno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</p:grpSp>
      <p:grpSp>
        <p:nvGrpSpPr>
          <p:cNvPr id="52" name="Skupina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Prostoročno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54" name="Prostoročno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55" name="Prostoročno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56" name="Prostoročno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57" name="Prostoročno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58" name="Prostoročno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59" name="Prostoročno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60" name="Prostoročno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</p:grpSp>
      <p:grpSp>
        <p:nvGrpSpPr>
          <p:cNvPr id="61" name="Skupina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Prostoročno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63" name="Prostoročno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64" name="Prostoročno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65" name="Prostoročno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66" name="Prostoročno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67" name="Prostoročno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68" name="Prostoročno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69" name="Prostoročno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</p:grpSp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l-SI" noProof="0" dirty="0"/>
              <a:t>Uredite slog naslova matrice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l-SI" noProof="0" dirty="0"/>
              <a:t>Uredite sloge besedila matrice</a:t>
            </a:r>
          </a:p>
          <a:p>
            <a:pPr lvl="1" rtl="0"/>
            <a:r>
              <a:rPr lang="sl-SI" noProof="0" dirty="0"/>
              <a:t>Druga raven</a:t>
            </a:r>
          </a:p>
          <a:p>
            <a:pPr lvl="2" rtl="0"/>
            <a:r>
              <a:rPr lang="sl-SI" noProof="0" dirty="0"/>
              <a:t>Tretja raven</a:t>
            </a:r>
          </a:p>
          <a:p>
            <a:pPr lvl="3" rtl="0"/>
            <a:r>
              <a:rPr lang="sl-SI" noProof="0" dirty="0"/>
              <a:t>Četrta raven</a:t>
            </a:r>
          </a:p>
          <a:p>
            <a:pPr lvl="4" rtl="0"/>
            <a:r>
              <a:rPr lang="sl-SI" noProof="0" dirty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800">
                <a:solidFill>
                  <a:schemeClr val="tx1"/>
                </a:solidFill>
              </a:defRPr>
            </a:lvl1pPr>
          </a:lstStyle>
          <a:p>
            <a:fld id="{0A33B4AF-0E8C-4365-9309-6F932D2D2FD6}" type="datetime1">
              <a:rPr lang="sl-SI" smtClean="0"/>
              <a:pPr/>
              <a:t>15.3.2022</a:t>
            </a:fld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00" cap="none" baseline="0">
                <a:solidFill>
                  <a:schemeClr val="tx1"/>
                </a:solidFill>
              </a:defRPr>
            </a:lvl1pPr>
          </a:lstStyle>
          <a:p>
            <a:pPr rtl="0"/>
            <a:endParaRPr lang="sl-SI" noProof="0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800">
                <a:solidFill>
                  <a:schemeClr val="tx1"/>
                </a:solidFill>
              </a:defRPr>
            </a:lvl1pPr>
          </a:lstStyle>
          <a:p>
            <a:r>
              <a:rPr lang="sl-SI" noProof="0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3840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sl" dirty="0">
                <a:solidFill>
                  <a:srgbClr val="FF0000"/>
                </a:solidFill>
                <a:latin typeface="Segoe Print" panose="02000600000000000000" pitchFamily="2" charset="0"/>
              </a:rPr>
              <a:t>RETORIKA</a:t>
            </a:r>
            <a:br>
              <a:rPr lang="sl" dirty="0">
                <a:solidFill>
                  <a:srgbClr val="FF0000"/>
                </a:solidFill>
                <a:latin typeface="Segoe Print" panose="02000600000000000000" pitchFamily="2" charset="0"/>
              </a:rPr>
            </a:br>
            <a:r>
              <a:rPr lang="sl" sz="2800" dirty="0">
                <a:solidFill>
                  <a:srgbClr val="FF0000"/>
                </a:solidFill>
                <a:latin typeface="Segoe Print" panose="02000600000000000000" pitchFamily="2" charset="0"/>
              </a:rPr>
              <a:t>Govorništvo</a:t>
            </a:r>
            <a:endParaRPr lang="en-US" sz="2800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sl" dirty="0">
              <a:latin typeface="Segoe Print" panose="02000600000000000000" pitchFamily="2" charset="0"/>
            </a:endParaRPr>
          </a:p>
          <a:p>
            <a:pPr rtl="0"/>
            <a:r>
              <a:rPr lang="sl" sz="2000" dirty="0">
                <a:solidFill>
                  <a:srgbClr val="FF0000"/>
                </a:solidFill>
                <a:latin typeface="Segoe Print" panose="02000600000000000000" pitchFamily="2" charset="0"/>
              </a:rPr>
              <a:t>Bernarda Frass</a:t>
            </a:r>
            <a:endParaRPr lang="en-US" sz="2000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pic>
        <p:nvPicPr>
          <p:cNvPr id="4" name="Posnet zvok">
            <a:hlinkClick r:id="" action="ppaction://media"/>
            <a:extLst>
              <a:ext uri="{FF2B5EF4-FFF2-40B4-BE49-F238E27FC236}">
                <a16:creationId xmlns="" xmlns:a16="http://schemas.microsoft.com/office/drawing/2014/main" id="{3CAA569F-8CE4-4E43-AD30-24A9B58A2E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19665" y="33317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sl" dirty="0">
                <a:solidFill>
                  <a:srgbClr val="FF0000"/>
                </a:solidFill>
                <a:latin typeface="Segoe Print" panose="02000600000000000000" pitchFamily="2" charset="0"/>
              </a:rPr>
              <a:t>Izbirni predmet </a:t>
            </a:r>
            <a:r>
              <a:rPr lang="sl" dirty="0">
                <a:latin typeface="Segoe Print" panose="02000600000000000000" pitchFamily="2" charset="0"/>
              </a:rPr>
              <a:t/>
            </a:r>
            <a:br>
              <a:rPr lang="sl" dirty="0">
                <a:latin typeface="Segoe Print" panose="02000600000000000000" pitchFamily="2" charset="0"/>
              </a:rPr>
            </a:br>
            <a:endParaRPr lang="en-US" dirty="0">
              <a:latin typeface="Segoe Print" panose="02000600000000000000" pitchFamily="2" charset="0"/>
            </a:endParaRPr>
          </a:p>
        </p:txBody>
      </p:sp>
      <p:graphicFrame>
        <p:nvGraphicFramePr>
          <p:cNvPr id="5" name="Označba mesta za vsebino 4" descr="Vzorčna tabela z dvema stolpcema in enajstimi vrsticami" title="Tabela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3001068"/>
              </p:ext>
            </p:extLst>
          </p:nvPr>
        </p:nvGraphicFramePr>
        <p:xfrm>
          <a:off x="5096435" y="564776"/>
          <a:ext cx="5056093" cy="5882284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15703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857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93377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600" b="1" kern="1200" noProof="0" dirty="0">
                          <a:solidFill>
                            <a:srgbClr val="FF0000"/>
                          </a:solidFill>
                          <a:effectLst/>
                          <a:latin typeface="Segoe Print" panose="02000600000000000000" pitchFamily="2" charset="0"/>
                          <a:ea typeface="+mn-ea"/>
                          <a:cs typeface="+mn-cs"/>
                        </a:rPr>
                        <a:t>Teme predmeta</a:t>
                      </a: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600" b="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Print" panose="02000600000000000000" pitchFamily="2" charset="0"/>
                          <a:ea typeface="Times New Roman"/>
                          <a:cs typeface="Times New Roman"/>
                        </a:rPr>
                        <a:t>Kaj je retorika</a:t>
                      </a: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8845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l-SI" sz="1600" b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l-SI" sz="1600" kern="120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Print" panose="02000600000000000000" pitchFamily="2" charset="0"/>
                          <a:ea typeface="+mn-ea"/>
                          <a:cs typeface="+mn-cs"/>
                        </a:rPr>
                        <a:t>Zakaj se je koristno učiti retorike</a:t>
                      </a: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8034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l-SI" sz="1600" b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l-SI" sz="1600" kern="120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Print" panose="02000600000000000000" pitchFamily="2" charset="0"/>
                          <a:ea typeface="+mn-ea"/>
                          <a:cs typeface="+mn-cs"/>
                        </a:rPr>
                        <a:t>Kaj je dialog</a:t>
                      </a: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8034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l-SI" sz="1600" b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l-SI" sz="1600" b="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Print" panose="02000600000000000000" pitchFamily="2" charset="0"/>
                          <a:ea typeface="Times New Roman"/>
                          <a:cs typeface="Times New Roman"/>
                        </a:rPr>
                        <a:t>Kaj je argumentacija</a:t>
                      </a: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8034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l-SI" sz="1600" b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600" b="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Print" panose="02000600000000000000" pitchFamily="2" charset="0"/>
                          <a:ea typeface="Times New Roman"/>
                          <a:cs typeface="Times New Roman"/>
                        </a:rPr>
                        <a:t>Razlika med dobrimi in slabimi argumenti</a:t>
                      </a: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8034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l-SI" sz="1600" b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l-SI" sz="1600" b="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Print" panose="02000600000000000000" pitchFamily="2" charset="0"/>
                          <a:ea typeface="Times New Roman"/>
                          <a:cs typeface="Times New Roman"/>
                        </a:rPr>
                        <a:t>Nastanek in zgodovina retorike</a:t>
                      </a: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8034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l-SI" sz="1600" b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600" b="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Print" panose="02000600000000000000" pitchFamily="2" charset="0"/>
                          <a:ea typeface="Times New Roman"/>
                          <a:cs typeface="Times New Roman"/>
                        </a:rPr>
                        <a:t>Oblikovanje prepričljivih govorov</a:t>
                      </a: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8034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l-SI" sz="1600" b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r>
                        <a:rPr lang="sl-SI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Segoe Print" panose="02000600000000000000" pitchFamily="2" charset="0"/>
                        </a:rPr>
                        <a:t>Značaj, govorica, vedenje govornika </a:t>
                      </a: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8034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l-SI" sz="1600" b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600" b="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Print" panose="02000600000000000000" pitchFamily="2" charset="0"/>
                          <a:ea typeface="Times New Roman"/>
                          <a:cs typeface="Times New Roman"/>
                        </a:rPr>
                        <a:t>Javno nastopanje</a:t>
                      </a: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08034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l-SI" sz="1600" b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l-SI" sz="1600" b="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Print" panose="02000600000000000000" pitchFamily="2" charset="0"/>
                          <a:ea typeface="Times New Roman"/>
                          <a:cs typeface="Times New Roman"/>
                        </a:rPr>
                        <a:t>Izražanje svojih stališč</a:t>
                      </a: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08034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l-SI" sz="1600" b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600" b="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Print" panose="02000600000000000000" pitchFamily="2" charset="0"/>
                          <a:ea typeface="Times New Roman"/>
                          <a:cs typeface="Times New Roman"/>
                        </a:rPr>
                        <a:t>Prepričljivo argumentiranje</a:t>
                      </a: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>
          <a:xfrm>
            <a:off x="1282795" y="3346900"/>
            <a:ext cx="3108960" cy="1371600"/>
          </a:xfrm>
        </p:spPr>
        <p:txBody>
          <a:bodyPr rtlCol="0">
            <a:norm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sl" dirty="0">
                <a:latin typeface="Segoe Print" panose="02000600000000000000" pitchFamily="2" charset="0"/>
              </a:rPr>
              <a:t> za učence 9. razreda,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sl" dirty="0">
                <a:latin typeface="Segoe Print" panose="02000600000000000000" pitchFamily="2" charset="0"/>
              </a:rPr>
              <a:t> obsega 32 ur letno, 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sl" dirty="0">
                <a:latin typeface="Segoe Print" panose="02000600000000000000" pitchFamily="2" charset="0"/>
              </a:rPr>
              <a:t> enkrat na teden.</a:t>
            </a:r>
          </a:p>
          <a:p>
            <a:pPr rtl="0"/>
            <a:endParaRPr lang="sl" dirty="0"/>
          </a:p>
          <a:p>
            <a:pPr rtl="0"/>
            <a:endParaRPr lang="en-US" dirty="0"/>
          </a:p>
        </p:txBody>
      </p:sp>
      <p:pic>
        <p:nvPicPr>
          <p:cNvPr id="9" name="Posnet zvok">
            <a:hlinkClick r:id="" action="ppaction://media"/>
            <a:extLst>
              <a:ext uri="{FF2B5EF4-FFF2-40B4-BE49-F238E27FC236}">
                <a16:creationId xmlns="" xmlns:a16="http://schemas.microsoft.com/office/drawing/2014/main" id="{2472109B-5D3E-4354-ACF4-FC0FFE7ACC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13526" y="32109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07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4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dirty="0">
                <a:solidFill>
                  <a:srgbClr val="92D050"/>
                </a:solidFill>
                <a:latin typeface="Segoe Script" panose="020B0504020000000003" pitchFamily="34" charset="0"/>
              </a:rPr>
              <a:t>Več o retoriki :</a:t>
            </a:r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 lnSpcReduction="10000"/>
          </a:bodyPr>
          <a:lstStyle/>
          <a:p>
            <a:r>
              <a:rPr lang="sl-SI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je veščina, ki se jo lahko naučiš,</a:t>
            </a:r>
          </a:p>
          <a:p>
            <a:r>
              <a:rPr lang="sl-SI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pomaga ti prepričati in razumeti v najrazličnejših situacijah, </a:t>
            </a:r>
          </a:p>
          <a:p>
            <a:r>
              <a:rPr lang="sl-SI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spoznaš, kako pomemben je spomin za dober nastop,</a:t>
            </a:r>
          </a:p>
          <a:p>
            <a:r>
              <a:rPr lang="sl-SI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spoznaš neverbalno komunikacijo,</a:t>
            </a:r>
          </a:p>
          <a:p>
            <a:r>
              <a:rPr lang="sl-SI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govorico in držo telesa,</a:t>
            </a:r>
          </a:p>
          <a:p>
            <a:r>
              <a:rPr lang="sl-SI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kakšen tip človeka si, </a:t>
            </a:r>
          </a:p>
        </p:txBody>
      </p:sp>
      <p:sp>
        <p:nvSpPr>
          <p:cNvPr id="5" name="Označba mesta za vsebino 4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 lnSpcReduction="10000"/>
          </a:bodyPr>
          <a:lstStyle/>
          <a:p>
            <a:r>
              <a:rPr lang="sl-SI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tvoj glas in roke pri govorjenju,</a:t>
            </a:r>
          </a:p>
          <a:p>
            <a:r>
              <a:rPr lang="sl-SI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otreseš se strahu in treme pred nastopanjem,</a:t>
            </a:r>
          </a:p>
          <a:p>
            <a:r>
              <a:rPr lang="sl-SI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uporabljaš dihalne vaje, </a:t>
            </a:r>
          </a:p>
          <a:p>
            <a:r>
              <a:rPr lang="sl-SI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znaš argumentirati, </a:t>
            </a:r>
          </a:p>
          <a:p>
            <a:r>
              <a:rPr lang="sl-SI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znaš komunicirati v družbi, med sošolci,</a:t>
            </a:r>
          </a:p>
          <a:p>
            <a:r>
              <a:rPr lang="sl-SI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vsak govorni nastop je zate nov izziv.</a:t>
            </a:r>
          </a:p>
          <a:p>
            <a:endParaRPr lang="sl-SI" dirty="0">
              <a:solidFill>
                <a:schemeClr val="accent1">
                  <a:lumMod val="75000"/>
                </a:schemeClr>
              </a:solidFill>
              <a:latin typeface="Segoe Print" panose="02000600000000000000" pitchFamily="2" charset="0"/>
            </a:endParaRPr>
          </a:p>
          <a:p>
            <a:endParaRPr lang="sl-SI" dirty="0">
              <a:solidFill>
                <a:schemeClr val="accent1">
                  <a:lumMod val="75000"/>
                </a:schemeClr>
              </a:solidFill>
              <a:latin typeface="Segoe Print" panose="02000600000000000000" pitchFamily="2" charset="0"/>
            </a:endParaRPr>
          </a:p>
        </p:txBody>
      </p:sp>
      <p:pic>
        <p:nvPicPr>
          <p:cNvPr id="3" name="Posnet zvok">
            <a:hlinkClick r:id="" action="ppaction://media"/>
            <a:extLst>
              <a:ext uri="{FF2B5EF4-FFF2-40B4-BE49-F238E27FC236}">
                <a16:creationId xmlns="" xmlns:a16="http://schemas.microsoft.com/office/drawing/2014/main" id="{19114C52-1D86-43D3-8CA5-0E4347FE25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22650" y="38006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09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8572" y="0"/>
            <a:ext cx="9133730" cy="1233424"/>
          </a:xfrm>
        </p:spPr>
        <p:txBody>
          <a:bodyPr rtlCol="0"/>
          <a:lstStyle/>
          <a:p>
            <a:pPr rtl="0"/>
            <a:r>
              <a:rPr lang="sl-SI" dirty="0">
                <a:solidFill>
                  <a:srgbClr val="92D050"/>
                </a:solidFill>
                <a:latin typeface="Segoe Print" panose="02000600000000000000" pitchFamily="2" charset="0"/>
              </a:rPr>
              <a:t>Sodelovanje v razredu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r>
              <a:rPr lang="sl-SI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Preizkusiš se v vlogi imitatorja,</a:t>
            </a:r>
          </a:p>
          <a:p>
            <a:r>
              <a:rPr lang="sl-SI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znaš javno nastopati,</a:t>
            </a:r>
          </a:p>
          <a:p>
            <a:r>
              <a:rPr lang="sl-SI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sodeluješ pri delavnicah,</a:t>
            </a:r>
          </a:p>
          <a:p>
            <a:r>
              <a:rPr lang="sl-SI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znaš biti samozavesten pri argumentih, </a:t>
            </a:r>
          </a:p>
          <a:p>
            <a:r>
              <a:rPr lang="sl-SI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prepričljiv pri nastopih ...</a:t>
            </a:r>
          </a:p>
          <a:p>
            <a:endParaRPr lang="sl-SI" dirty="0">
              <a:solidFill>
                <a:schemeClr val="accent1">
                  <a:lumMod val="75000"/>
                </a:schemeClr>
              </a:solidFill>
              <a:latin typeface="Segoe Print" panose="02000600000000000000" pitchFamily="2" charset="0"/>
            </a:endParaRPr>
          </a:p>
          <a:p>
            <a:endParaRPr lang="sl-SI" dirty="0">
              <a:solidFill>
                <a:schemeClr val="accent1">
                  <a:lumMod val="75000"/>
                </a:schemeClr>
              </a:solidFill>
              <a:latin typeface="Segoe Print" panose="02000600000000000000" pitchFamily="2" charset="0"/>
            </a:endParaRPr>
          </a:p>
        </p:txBody>
      </p:sp>
      <p:pic>
        <p:nvPicPr>
          <p:cNvPr id="7" name="Slika 6" descr="Slika, ki vsebuje besede besedilo, igrača, punčka, vektorska grafika&#10;&#10;Opis je samodejno ustvarjen">
            <a:extLst>
              <a:ext uri="{FF2B5EF4-FFF2-40B4-BE49-F238E27FC236}">
                <a16:creationId xmlns="" xmlns:a16="http://schemas.microsoft.com/office/drawing/2014/main" id="{311F60AF-D9EF-4085-B311-63A8A0C310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577" y="1485900"/>
            <a:ext cx="2814043" cy="2814043"/>
          </a:xfrm>
          <a:prstGeom prst="rect">
            <a:avLst/>
          </a:prstGeom>
        </p:spPr>
      </p:pic>
      <p:pic>
        <p:nvPicPr>
          <p:cNvPr id="4" name="Posnet zvok">
            <a:hlinkClick r:id="" action="ppaction://media"/>
            <a:extLst>
              <a:ext uri="{FF2B5EF4-FFF2-40B4-BE49-F238E27FC236}">
                <a16:creationId xmlns="" xmlns:a16="http://schemas.microsoft.com/office/drawing/2014/main" id="{56883A49-17E9-4E50-A1E2-D650074807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75936" y="37303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17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sl-SI" sz="2800" dirty="0">
                <a:solidFill>
                  <a:srgbClr val="00B0F0"/>
                </a:solidFill>
                <a:latin typeface="Segoe Print" panose="02000600000000000000" pitchFamily="2" charset="0"/>
              </a:rPr>
              <a:t>Če si želiš postati dober govornik/govornica, brez treme, strahu pred javnim nastopom, se naučiti argumentirati, znati prepričevati ljudi okrog sebe in izžarevati pozitivno energijo, se nam pridruži pri urah polnih smeha </a:t>
            </a:r>
            <a:r>
              <a:rPr lang="sl-SI" sz="2800">
                <a:solidFill>
                  <a:srgbClr val="00B0F0"/>
                </a:solidFill>
                <a:latin typeface="Segoe Print" panose="02000600000000000000" pitchFamily="2" charset="0"/>
              </a:rPr>
              <a:t>in spretne </a:t>
            </a:r>
            <a:r>
              <a:rPr lang="sl-SI" sz="2800" dirty="0">
                <a:solidFill>
                  <a:srgbClr val="00B0F0"/>
                </a:solidFill>
                <a:latin typeface="Segoe Print" panose="02000600000000000000" pitchFamily="2" charset="0"/>
              </a:rPr>
              <a:t>komunikacije. </a:t>
            </a:r>
          </a:p>
        </p:txBody>
      </p:sp>
      <p:pic>
        <p:nvPicPr>
          <p:cNvPr id="4" name="Posnet zvok">
            <a:hlinkClick r:id="" action="ppaction://media"/>
            <a:extLst>
              <a:ext uri="{FF2B5EF4-FFF2-40B4-BE49-F238E27FC236}">
                <a16:creationId xmlns="" xmlns:a16="http://schemas.microsoft.com/office/drawing/2014/main" id="{4FD6C9F1-A4DA-4CB7-9217-BAB6C75AFF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24970" y="25451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9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4025512"/>
          </a:xfrm>
        </p:spPr>
        <p:txBody>
          <a:bodyPr rtlCol="0">
            <a:normAutofit/>
          </a:bodyPr>
          <a:lstStyle/>
          <a:p>
            <a:pPr rtl="0"/>
            <a:r>
              <a:rPr lang="sl-SI" sz="4400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Naj bo to</a:t>
            </a:r>
            <a:br>
              <a:rPr lang="sl-SI" sz="4400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</a:br>
            <a:r>
              <a:rPr lang="sl-SI" sz="4400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šolsko leto, ki ga boš delil/a z </a:t>
            </a:r>
            <a:r>
              <a:rPr lang="sl-SI" sz="4400" dirty="0" smtClean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nami,</a:t>
            </a:r>
            <a:r>
              <a:rPr lang="sl-SI" sz="4400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/>
            </a:r>
            <a:br>
              <a:rPr lang="sl-SI" sz="4400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</a:br>
            <a:r>
              <a:rPr lang="sl-SI" sz="4400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/>
            </a:r>
            <a:br>
              <a:rPr lang="sl-SI" sz="4400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</a:br>
            <a:r>
              <a:rPr lang="sl-SI" sz="4400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 </a:t>
            </a:r>
            <a:r>
              <a:rPr lang="sl-SI" sz="4400" dirty="0">
                <a:solidFill>
                  <a:srgbClr val="FFC000"/>
                </a:solidFill>
                <a:latin typeface="Segoe Print" panose="02000600000000000000" pitchFamily="2" charset="0"/>
              </a:rPr>
              <a:t>ODLIČNO!</a:t>
            </a:r>
          </a:p>
        </p:txBody>
      </p:sp>
      <p:pic>
        <p:nvPicPr>
          <p:cNvPr id="4" name="Posnet zvok">
            <a:hlinkClick r:id="" action="ppaction://media"/>
            <a:extLst>
              <a:ext uri="{FF2B5EF4-FFF2-40B4-BE49-F238E27FC236}">
                <a16:creationId xmlns="" xmlns:a16="http://schemas.microsoft.com/office/drawing/2014/main" id="{99E754C5-4B45-4F01-B081-C610188FF6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06025" y="38380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17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Nazaj v šolo 16 x 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923BCF9-7141-435E-98C3-8D139CF5194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977055-D136-4AE0-81F6-E90DC9E453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AB40F26-51DC-457F-99F9-DB9BDBFC79B1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226</Words>
  <Application>Microsoft Office PowerPoint</Application>
  <PresentationFormat>Širokozaslonsko</PresentationFormat>
  <Paragraphs>46</Paragraphs>
  <Slides>6</Slides>
  <Notes>6</Notes>
  <HiddenSlides>0</HiddenSlides>
  <MMClips>6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3" baseType="lpstr">
      <vt:lpstr>Arial</vt:lpstr>
      <vt:lpstr>Calibri</vt:lpstr>
      <vt:lpstr>Cambria</vt:lpstr>
      <vt:lpstr>Segoe Print</vt:lpstr>
      <vt:lpstr>Segoe Script</vt:lpstr>
      <vt:lpstr>Times New Roman</vt:lpstr>
      <vt:lpstr>Nazaj v šolo 16 x 9</vt:lpstr>
      <vt:lpstr>RETORIKA Govorništvo</vt:lpstr>
      <vt:lpstr>Izbirni predmet  </vt:lpstr>
      <vt:lpstr>Več o retoriki :</vt:lpstr>
      <vt:lpstr>Sodelovanje v razredu</vt:lpstr>
      <vt:lpstr>Če si želiš postati dober govornik/govornica, brez treme, strahu pred javnim nastopom, se naučiti argumentirati, znati prepričevati ljudi okrog sebe in izžarevati pozitivno energijo, se nam pridruži pri urah polnih smeha in spretne komunikacije. </vt:lpstr>
      <vt:lpstr>Naj bo to šolsko leto, ki ga boš delil/a z nami,   ODLIČNO!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2013-07-30T15:42:55Z</dcterms:created>
  <dcterms:modified xsi:type="dcterms:W3CDTF">2022-03-15T11:35:24Z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