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74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microsoft.com/office/2016/11/relationships/changesInfo" Target="changesInfos/changesInfo1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Lucija Šušteršič" userId="6adaa46fd19f35ce" providerId="LiveId" clId="{165CED01-7BC4-4662-ACD2-78675BCCAE2E}"/>
    <pc:docChg chg="modSld">
      <pc:chgData name="Lucija Šušteršič" userId="6adaa46fd19f35ce" providerId="LiveId" clId="{165CED01-7BC4-4662-ACD2-78675BCCAE2E}" dt="2022-04-12T08:17:29.511" v="37" actId="20577"/>
      <pc:docMkLst>
        <pc:docMk/>
      </pc:docMkLst>
      <pc:sldChg chg="modSp mod">
        <pc:chgData name="Lucija Šušteršič" userId="6adaa46fd19f35ce" providerId="LiveId" clId="{165CED01-7BC4-4662-ACD2-78675BCCAE2E}" dt="2022-04-12T08:10:50.853" v="22" actId="20577"/>
        <pc:sldMkLst>
          <pc:docMk/>
          <pc:sldMk cId="2289195925" sldId="256"/>
        </pc:sldMkLst>
        <pc:spChg chg="mod">
          <ac:chgData name="Lucija Šušteršič" userId="6adaa46fd19f35ce" providerId="LiveId" clId="{165CED01-7BC4-4662-ACD2-78675BCCAE2E}" dt="2022-04-12T08:10:50.853" v="22" actId="20577"/>
          <ac:spMkLst>
            <pc:docMk/>
            <pc:sldMk cId="2289195925" sldId="256"/>
            <ac:spMk id="3" creationId="{E5533090-B485-46B4-968C-90EFF8DCAB58}"/>
          </ac:spMkLst>
        </pc:spChg>
      </pc:sldChg>
      <pc:sldChg chg="modSp mod">
        <pc:chgData name="Lucija Šušteršič" userId="6adaa46fd19f35ce" providerId="LiveId" clId="{165CED01-7BC4-4662-ACD2-78675BCCAE2E}" dt="2022-04-12T08:17:29.511" v="37" actId="20577"/>
        <pc:sldMkLst>
          <pc:docMk/>
          <pc:sldMk cId="92370555" sldId="258"/>
        </pc:sldMkLst>
        <pc:spChg chg="mod">
          <ac:chgData name="Lucija Šušteršič" userId="6adaa46fd19f35ce" providerId="LiveId" clId="{165CED01-7BC4-4662-ACD2-78675BCCAE2E}" dt="2022-04-12T08:17:29.511" v="37" actId="20577"/>
          <ac:spMkLst>
            <pc:docMk/>
            <pc:sldMk cId="92370555" sldId="258"/>
            <ac:spMk id="3" creationId="{594A2856-ECD1-4849-9592-6DDEC27E6BDA}"/>
          </ac:spMkLst>
        </pc:spChg>
      </pc:sldChg>
    </pc:docChg>
  </pc:docChgLst>
  <pc:docChgLst>
    <pc:chgData name=" " userId="5a011a97-70af-4922-90ff-f208d6224aa5" providerId="ADAL" clId="{23656B3B-65F1-474D-B429-593ECC1DC067}"/>
    <pc:docChg chg="modSld">
      <pc:chgData name=" " userId="5a011a97-70af-4922-90ff-f208d6224aa5" providerId="ADAL" clId="{23656B3B-65F1-474D-B429-593ECC1DC067}" dt="2022-04-12T09:37:18.155" v="1" actId="20577"/>
      <pc:docMkLst>
        <pc:docMk/>
      </pc:docMkLst>
      <pc:sldChg chg="modSp">
        <pc:chgData name=" " userId="5a011a97-70af-4922-90ff-f208d6224aa5" providerId="ADAL" clId="{23656B3B-65F1-474D-B429-593ECC1DC067}" dt="2022-04-12T09:37:18.155" v="1" actId="20577"/>
        <pc:sldMkLst>
          <pc:docMk/>
          <pc:sldMk cId="2289195925" sldId="256"/>
        </pc:sldMkLst>
        <pc:spChg chg="mod">
          <ac:chgData name=" " userId="5a011a97-70af-4922-90ff-f208d6224aa5" providerId="ADAL" clId="{23656B3B-65F1-474D-B429-593ECC1DC067}" dt="2022-04-12T09:37:18.155" v="1" actId="20577"/>
          <ac:spMkLst>
            <pc:docMk/>
            <pc:sldMk cId="2289195925" sldId="256"/>
            <ac:spMk id="3" creationId="{E5533090-B485-46B4-968C-90EFF8DCAB58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Naslovni diapoziti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l-SI"/>
              <a:t>Kliknite, če želite urediti slog podnaslova matrice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B61BEF0D-F0BB-DE4B-95CE-6DB70DBA9567}" type="datetimeFigureOut">
              <a:rPr lang="en-US" dirty="0"/>
              <a:pPr/>
              <a:t>4/12/2022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ska slika z na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sl-SI"/>
              <a:t>Kliknite ikono, če želite dodati sliko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4/12/2022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slov in na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4/12/2022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t z na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4/12/2022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ica z imen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4/12/2022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t kartice z imen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4/12/2022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Resnično ali neresnič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4/12/2022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n navpično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4/12/2022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Navpični naslov in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4/12/2022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647F38-B617-4D2F-AE0A-013F0C4D2C57}" type="datetimeFigureOut">
              <a:rPr lang="en-US" dirty="0"/>
              <a:t>4/12/2022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799C9-84D9-46D2-A11E-BCF8A720529D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Glava odse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4/12/2022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e vsebi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FA754-D5C3-4E66-96A6-867B257F58DC}" type="datetimeFigureOut">
              <a:rPr lang="en-US" dirty="0"/>
              <a:t>4/12/2022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4065D-F351-4B03-BD91-D8A6B8D4B36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rimerja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4/12/2022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4/12/2022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4/12/2022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Vsebina z naslov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4/12/2022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Naslov in sli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sl-SI"/>
              <a:t>Kliknite ikono, če želite dodati sliko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4/12/2022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4/12/2022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8" r:id="rId2"/>
    <p:sldLayoutId id="2147483651" r:id="rId3"/>
    <p:sldLayoutId id="2147483669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57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58" r:id="rId16"/>
    <p:sldLayoutId id="2147483659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D8944D5B-417B-4570-8045-CC1CE76696D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sl-SI" sz="4000" dirty="0">
                <a:solidFill>
                  <a:schemeClr val="accent1">
                    <a:lumMod val="75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SODOBNA PRIPRAVA HRANE</a:t>
            </a:r>
            <a:br>
              <a:rPr lang="sl-SI" sz="4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sl-SI" sz="4000" dirty="0"/>
          </a:p>
        </p:txBody>
      </p:sp>
      <p:sp>
        <p:nvSpPr>
          <p:cNvPr id="3" name="Podnaslov 2">
            <a:extLst>
              <a:ext uri="{FF2B5EF4-FFF2-40B4-BE49-F238E27FC236}">
                <a16:creationId xmlns:a16="http://schemas.microsoft.com/office/drawing/2014/main" id="{E5533090-B485-46B4-968C-90EFF8DCAB58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sl-SI" dirty="0"/>
              <a:t>IZBIRNI PREDMET </a:t>
            </a:r>
            <a:r>
              <a:rPr lang="sl-SI"/>
              <a:t>za 7. razred</a:t>
            </a:r>
            <a:endParaRPr lang="sl-SI" dirty="0"/>
          </a:p>
          <a:p>
            <a:r>
              <a:rPr lang="sl-SI" dirty="0"/>
              <a:t>Učiteljica: Lucija Šušteršič</a:t>
            </a:r>
          </a:p>
        </p:txBody>
      </p:sp>
    </p:spTree>
    <p:extLst>
      <p:ext uri="{BB962C8B-B14F-4D97-AF65-F5344CB8AC3E}">
        <p14:creationId xmlns:p14="http://schemas.microsoft.com/office/powerpoint/2010/main" val="228919592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57EBC700-E8F9-4C87-9D98-3DB07CA8C3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</p:spPr>
        <p:txBody>
          <a:bodyPr>
            <a:normAutofit/>
          </a:bodyPr>
          <a:lstStyle/>
          <a:p>
            <a:r>
              <a:rPr lang="sl-SI" dirty="0">
                <a:solidFill>
                  <a:schemeClr val="accent1">
                    <a:lumMod val="75000"/>
                  </a:schemeClr>
                </a:solidFill>
              </a:rPr>
              <a:t>O PREDMETU</a:t>
            </a:r>
          </a:p>
        </p:txBody>
      </p:sp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E283BF2F-6B70-415B-9080-4AA45919577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95402" y="2556932"/>
            <a:ext cx="6256866" cy="3318936"/>
          </a:xfrm>
        </p:spPr>
        <p:txBody>
          <a:bodyPr>
            <a:normAutofit fontScale="92500"/>
          </a:bodyPr>
          <a:lstStyle/>
          <a:p>
            <a:pPr>
              <a:spcAft>
                <a:spcPts val="800"/>
              </a:spcAft>
            </a:pPr>
            <a:r>
              <a:rPr lang="sl-SI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Nadgradnja predmeta Gospodinjstvo 6 – obnovimo znanje prehranskih osnov ter jih s smernicami zdrave in uravnotežene prehrane prevedemo v jedi. Kuhinjskim veščinam bomo dodali tudi izzive, obeležili pa bomo tudi praznične jedi. </a:t>
            </a:r>
          </a:p>
          <a:p>
            <a:pPr>
              <a:spcAft>
                <a:spcPts val="800"/>
              </a:spcAft>
            </a:pPr>
            <a:r>
              <a:rPr lang="sl-SI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Potrebščine: Mapa A4, predpasnik, elastika (za dolge lase)</a:t>
            </a:r>
          </a:p>
          <a:p>
            <a:pPr>
              <a:spcAft>
                <a:spcPts val="800"/>
              </a:spcAft>
            </a:pPr>
            <a:r>
              <a:rPr lang="sl-SI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Obseg: 32 – 35 ur</a:t>
            </a:r>
            <a:endParaRPr lang="sl-SI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sl-SI" dirty="0"/>
          </a:p>
        </p:txBody>
      </p:sp>
      <p:pic>
        <p:nvPicPr>
          <p:cNvPr id="4" name="Slika 3">
            <a:extLst>
              <a:ext uri="{FF2B5EF4-FFF2-40B4-BE49-F238E27FC236}">
                <a16:creationId xmlns:a16="http://schemas.microsoft.com/office/drawing/2014/main" id="{8AEA9B34-F43F-4553-9E4B-9AFB59A2ECD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2307" r="27284"/>
          <a:stretch/>
        </p:blipFill>
        <p:spPr>
          <a:xfrm>
            <a:off x="8085026" y="2701180"/>
            <a:ext cx="2739728" cy="2852640"/>
          </a:xfrm>
          <a:prstGeom prst="rect">
            <a:avLst/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</p:spPr>
      </p:pic>
    </p:spTree>
    <p:extLst>
      <p:ext uri="{BB962C8B-B14F-4D97-AF65-F5344CB8AC3E}">
        <p14:creationId xmlns:p14="http://schemas.microsoft.com/office/powerpoint/2010/main" val="401822691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302C635E-0A04-43E2-9606-9628A46C60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>
                <a:solidFill>
                  <a:schemeClr val="accent1">
                    <a:lumMod val="75000"/>
                  </a:schemeClr>
                </a:solidFill>
              </a:rPr>
              <a:t>UČNI CILJI</a:t>
            </a:r>
          </a:p>
        </p:txBody>
      </p:sp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594A2856-ECD1-4849-9592-6DDEC27E6BD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sl-SI" dirty="0"/>
              <a:t>UČENCI:</a:t>
            </a:r>
          </a:p>
          <a:p>
            <a:r>
              <a:rPr lang="sl-SI" dirty="0"/>
              <a:t>Razvijajo sposobnosti uporabe, povezovanja in tvornega mišljenja za preudarno odločanje o lastni prehrani predvsem v smislu zagotavljanja zdravja.</a:t>
            </a:r>
          </a:p>
          <a:p>
            <a:r>
              <a:rPr lang="sl-SI" dirty="0"/>
              <a:t>Nadgrajujejo vsebine, ki so jih pridobili pri rednem predmetu Gospodinjstvo.</a:t>
            </a:r>
          </a:p>
          <a:p>
            <a:r>
              <a:rPr lang="sl-SI" dirty="0"/>
              <a:t>Poglabljajo znanja predvsem v smislu usmerjanja v nadaljnje šolanje na agroživilskih, gostinsko-turističnih in zdravstvenih šolah.</a:t>
            </a:r>
          </a:p>
          <a:p>
            <a:r>
              <a:rPr lang="sl-SI" dirty="0"/>
              <a:t>R</a:t>
            </a:r>
            <a:r>
              <a:rPr lang="sl-SI"/>
              <a:t>azvijajo </a:t>
            </a:r>
            <a:r>
              <a:rPr lang="sl-SI" dirty="0"/>
              <a:t>individualno ustvarjalnost.</a:t>
            </a:r>
          </a:p>
        </p:txBody>
      </p:sp>
    </p:spTree>
    <p:extLst>
      <p:ext uri="{BB962C8B-B14F-4D97-AF65-F5344CB8AC3E}">
        <p14:creationId xmlns:p14="http://schemas.microsoft.com/office/powerpoint/2010/main" val="9237055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E1750109-3B91-4506-B997-0CD8E35A148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91784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E72D8D1B-59F6-4FF3-8547-9BBB6129F2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1331" y="480060"/>
            <a:ext cx="3442553" cy="2788074"/>
          </a:xfrm>
          <a:prstGeom prst="rect">
            <a:avLst/>
          </a:prstGeom>
          <a:solidFill>
            <a:schemeClr val="bg1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Slika 1" descr="Slika, ki vsebuje besede hrana&#10;&#10;Opis je samodejno ustvarjen">
            <a:extLst>
              <a:ext uri="{FF2B5EF4-FFF2-40B4-BE49-F238E27FC236}">
                <a16:creationId xmlns:a16="http://schemas.microsoft.com/office/drawing/2014/main" id="{E3088196-96F9-46AA-901D-BB58FA3A525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2549" y="842471"/>
            <a:ext cx="3122143" cy="2077644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14044C96-7CFD-44DB-A579-D77B0D37C68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135998" y="487090"/>
            <a:ext cx="3588174" cy="2781044"/>
          </a:xfrm>
          <a:prstGeom prst="rect">
            <a:avLst/>
          </a:prstGeom>
          <a:solidFill>
            <a:schemeClr val="bg1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Slika 4" descr="Slika, ki vsebuje besede plošča, hrana, bela, sendvič&#10;&#10;Opis je samodejno ustvarjen">
            <a:extLst>
              <a:ext uri="{FF2B5EF4-FFF2-40B4-BE49-F238E27FC236}">
                <a16:creationId xmlns:a16="http://schemas.microsoft.com/office/drawing/2014/main" id="{A2A85031-77AE-4B97-8428-7186FE75F87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13518" y="802479"/>
            <a:ext cx="3252903" cy="2164659"/>
          </a:xfrm>
          <a:prstGeom prst="rect">
            <a:avLst/>
          </a:prstGeom>
        </p:spPr>
      </p:pic>
      <p:sp>
        <p:nvSpPr>
          <p:cNvPr id="17" name="Rectangle 16">
            <a:extLst>
              <a:ext uri="{FF2B5EF4-FFF2-40B4-BE49-F238E27FC236}">
                <a16:creationId xmlns:a16="http://schemas.microsoft.com/office/drawing/2014/main" id="{8FC8C21F-9484-4A71-ABFA-6C10682FAC3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1331" y="3603670"/>
            <a:ext cx="3442553" cy="2788074"/>
          </a:xfrm>
          <a:prstGeom prst="rect">
            <a:avLst/>
          </a:prstGeom>
          <a:solidFill>
            <a:schemeClr val="bg1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Slika 5">
            <a:extLst>
              <a:ext uri="{FF2B5EF4-FFF2-40B4-BE49-F238E27FC236}">
                <a16:creationId xmlns:a16="http://schemas.microsoft.com/office/drawing/2014/main" id="{089D5B74-2D80-44BB-8483-6570E1C58EB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2549" y="3821154"/>
            <a:ext cx="3104943" cy="2325710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2C444748-5A8D-4B53-89FE-42B455DFA2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25618" y="487090"/>
            <a:ext cx="3588171" cy="5897880"/>
          </a:xfrm>
          <a:prstGeom prst="rect">
            <a:avLst/>
          </a:prstGeom>
          <a:solidFill>
            <a:schemeClr val="bg1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Slika 2" descr="Slika, ki vsebuje besede besedilo, notranji, kuhinja, oseba&#10;&#10;Opis je samodejno ustvarjen">
            <a:extLst>
              <a:ext uri="{FF2B5EF4-FFF2-40B4-BE49-F238E27FC236}">
                <a16:creationId xmlns:a16="http://schemas.microsoft.com/office/drawing/2014/main" id="{7E1C60B3-DDD8-486F-A2E1-76165F5DE44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381676" y="1809578"/>
            <a:ext cx="3252903" cy="3252903"/>
          </a:xfrm>
          <a:prstGeom prst="rect">
            <a:avLst/>
          </a:prstGeom>
        </p:spPr>
      </p:pic>
      <p:sp>
        <p:nvSpPr>
          <p:cNvPr id="21" name="Rectangle 20">
            <a:extLst>
              <a:ext uri="{FF2B5EF4-FFF2-40B4-BE49-F238E27FC236}">
                <a16:creationId xmlns:a16="http://schemas.microsoft.com/office/drawing/2014/main" id="{F4FFA271-A10A-4AC3-8F06-E3313A197A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129502" y="3603670"/>
            <a:ext cx="3601167" cy="2788074"/>
          </a:xfrm>
          <a:prstGeom prst="rect">
            <a:avLst/>
          </a:prstGeom>
          <a:solidFill>
            <a:schemeClr val="bg1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Slika 3" descr="Slika, ki vsebuje besede hrana&#10;&#10;Opis je samodejno ustvarjen">
            <a:extLst>
              <a:ext uri="{FF2B5EF4-FFF2-40B4-BE49-F238E27FC236}">
                <a16:creationId xmlns:a16="http://schemas.microsoft.com/office/drawing/2014/main" id="{F28ACD02-9D7C-494B-9669-982411E0485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313518" y="4204418"/>
            <a:ext cx="3252903" cy="15662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9447748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Naravno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6</TotalTime>
  <Words>127</Words>
  <Application>Microsoft Office PowerPoint</Application>
  <PresentationFormat>Širokozaslonsko</PresentationFormat>
  <Paragraphs>13</Paragraphs>
  <Slides>4</Slides>
  <Notes>0</Notes>
  <HiddenSlides>0</HiddenSlides>
  <MMClips>0</MMClips>
  <ScaleCrop>false</ScaleCrop>
  <HeadingPairs>
    <vt:vector size="6" baseType="variant">
      <vt:variant>
        <vt:lpstr>Uporabljene pisave</vt:lpstr>
      </vt:variant>
      <vt:variant>
        <vt:i4>4</vt:i4>
      </vt:variant>
      <vt:variant>
        <vt:lpstr>Tema</vt:lpstr>
      </vt:variant>
      <vt:variant>
        <vt:i4>1</vt:i4>
      </vt:variant>
      <vt:variant>
        <vt:lpstr>Naslovi diapozitivov</vt:lpstr>
      </vt:variant>
      <vt:variant>
        <vt:i4>4</vt:i4>
      </vt:variant>
    </vt:vector>
  </HeadingPairs>
  <TitlesOfParts>
    <vt:vector size="9" baseType="lpstr">
      <vt:lpstr>Arial</vt:lpstr>
      <vt:lpstr>Calibri</vt:lpstr>
      <vt:lpstr>Garamond</vt:lpstr>
      <vt:lpstr>Times New Roman</vt:lpstr>
      <vt:lpstr>Naravno</vt:lpstr>
      <vt:lpstr>SODOBNA PRIPRAVA HRANE </vt:lpstr>
      <vt:lpstr>O PREDMETU</vt:lpstr>
      <vt:lpstr>UČNI CILJI</vt:lpstr>
      <vt:lpstr>PowerPointova predstavitev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SODOBNA PRIPRAVA HRANE </dc:title>
  <dc:creator>Lucija Šušteršič</dc:creator>
  <cp:lastModifiedBy>Pomočnica</cp:lastModifiedBy>
  <cp:revision>2</cp:revision>
  <dcterms:created xsi:type="dcterms:W3CDTF">2022-04-11T19:58:28Z</dcterms:created>
  <dcterms:modified xsi:type="dcterms:W3CDTF">2022-04-12T09:37:22Z</dcterms:modified>
</cp:coreProperties>
</file>