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56" r:id="rId5"/>
    <p:sldId id="281" r:id="rId6"/>
    <p:sldId id="257" r:id="rId7"/>
    <p:sldId id="267" r:id="rId8"/>
    <p:sldId id="285" r:id="rId9"/>
    <p:sldId id="286" r:id="rId10"/>
  </p:sldIdLst>
  <p:sldSz cx="12192000" cy="6858000"/>
  <p:notesSz cx="6797675" cy="9926638"/>
  <p:defaultTextStyle>
    <a:defPPr rtl="0"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6D9F66E-5EB9-4882-86FB-DCBF35E3C3E4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96" autoAdjust="0"/>
    <p:restoredTop sz="96187" autoAdjust="0"/>
  </p:normalViewPr>
  <p:slideViewPr>
    <p:cSldViewPr snapToGrid="0">
      <p:cViewPr varScale="1">
        <p:scale>
          <a:sx n="112" d="100"/>
          <a:sy n="112" d="100"/>
        </p:scale>
        <p:origin x="384" y="102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625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1" d="100"/>
          <a:sy n="101" d="100"/>
        </p:scale>
        <p:origin x="2676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glav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3" name="Označba mesta za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C19BB0E9-DBAC-49A6-AECD-DD217787AB7F}" type="datetime1">
              <a:rPr lang="sl-SI" smtClean="0"/>
              <a:t>15.3.2022</a:t>
            </a:fld>
            <a:endParaRPr lang="sl-SI" dirty="0"/>
          </a:p>
        </p:txBody>
      </p:sp>
      <p:sp>
        <p:nvSpPr>
          <p:cNvPr id="4" name="Označba mesta za nogo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5" name="Označba mesta za številko diapozitiva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r>
              <a:rPr lang="sl-SI" dirty="0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glav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sl-SI" noProof="0" dirty="0"/>
          </a:p>
        </p:txBody>
      </p:sp>
      <p:sp>
        <p:nvSpPr>
          <p:cNvPr id="3" name="Označba mesta za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CBBBE640-FFF5-4895-9E2C-B8C21AD7C3C3}" type="datetime1">
              <a:rPr lang="sl-SI" smtClean="0"/>
              <a:pPr/>
              <a:t>15.3.2022</a:t>
            </a:fld>
            <a:endParaRPr lang="sl-SI" dirty="0"/>
          </a:p>
        </p:txBody>
      </p:sp>
      <p:sp>
        <p:nvSpPr>
          <p:cNvPr id="4" name="Označba mesta za sliko diapoz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sl-SI" noProof="0" dirty="0"/>
          </a:p>
        </p:txBody>
      </p:sp>
      <p:sp>
        <p:nvSpPr>
          <p:cNvPr id="5" name="Označba mesta za opombe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3502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l-SI" noProof="0" dirty="0"/>
              <a:t>Uredite sloge besedila matrice</a:t>
            </a:r>
          </a:p>
          <a:p>
            <a:pPr lvl="1" rtl="0"/>
            <a:r>
              <a:rPr lang="sl-SI" noProof="0" dirty="0"/>
              <a:t>Druga raven</a:t>
            </a:r>
          </a:p>
          <a:p>
            <a:pPr lvl="2" rtl="0"/>
            <a:r>
              <a:rPr lang="sl-SI" noProof="0" dirty="0"/>
              <a:t>Tretja raven</a:t>
            </a:r>
          </a:p>
          <a:p>
            <a:pPr lvl="3" rtl="0"/>
            <a:r>
              <a:rPr lang="sl-SI" noProof="0" dirty="0"/>
              <a:t>Četrta raven</a:t>
            </a:r>
          </a:p>
          <a:p>
            <a:pPr lvl="4" rtl="0"/>
            <a:r>
              <a:rPr lang="sl-SI" noProof="0" dirty="0"/>
              <a:t>Peta raven</a:t>
            </a:r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sl-SI" noProof="0" dirty="0"/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r>
              <a:rPr lang="sl-SI"/>
              <a:t>‹#›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sl-SI"/>
              <a:t>‹#›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647733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sl-SI"/>
              <a:t>‹#›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210619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sl-SI"/>
              <a:t>‹#›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6389800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sl-SI"/>
              <a:t>‹#›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170963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sl-SI"/>
              <a:t>‹#›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7556764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sl-SI"/>
              <a:t>‹#›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220712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/>
          <p:cNvGrpSpPr/>
          <p:nvPr/>
        </p:nvGrpSpPr>
        <p:grpSpPr>
          <a:xfrm rot="248467">
            <a:off x="223563" y="2575407"/>
            <a:ext cx="4688853" cy="2424835"/>
            <a:chOff x="-10068" y="2615721"/>
            <a:chExt cx="5488038" cy="2838132"/>
          </a:xfrm>
        </p:grpSpPr>
        <p:sp>
          <p:nvSpPr>
            <p:cNvPr id="5" name="Prostoročno 457"/>
            <p:cNvSpPr>
              <a:spLocks/>
            </p:cNvSpPr>
            <p:nvPr/>
          </p:nvSpPr>
          <p:spPr bwMode="auto">
            <a:xfrm>
              <a:off x="-10068" y="2615721"/>
              <a:ext cx="5488038" cy="2838132"/>
            </a:xfrm>
            <a:custGeom>
              <a:avLst/>
              <a:gdLst>
                <a:gd name="T0" fmla="*/ 1351 w 1427"/>
                <a:gd name="T1" fmla="*/ 515 h 781"/>
                <a:gd name="T2" fmla="*/ 1128 w 1427"/>
                <a:gd name="T3" fmla="*/ 506 h 781"/>
                <a:gd name="T4" fmla="*/ 1086 w 1427"/>
                <a:gd name="T5" fmla="*/ 291 h 781"/>
                <a:gd name="T6" fmla="*/ 856 w 1427"/>
                <a:gd name="T7" fmla="*/ 301 h 781"/>
                <a:gd name="T8" fmla="*/ 854 w 1427"/>
                <a:gd name="T9" fmla="*/ 181 h 781"/>
                <a:gd name="T10" fmla="*/ 725 w 1427"/>
                <a:gd name="T11" fmla="*/ 94 h 781"/>
                <a:gd name="T12" fmla="*/ 577 w 1427"/>
                <a:gd name="T13" fmla="*/ 162 h 781"/>
                <a:gd name="T14" fmla="*/ 485 w 1427"/>
                <a:gd name="T15" fmla="*/ 41 h 781"/>
                <a:gd name="T16" fmla="*/ 304 w 1427"/>
                <a:gd name="T17" fmla="*/ 123 h 781"/>
                <a:gd name="T18" fmla="*/ 0 w 1427"/>
                <a:gd name="T19" fmla="*/ 110 h 781"/>
                <a:gd name="T20" fmla="*/ 0 w 1427"/>
                <a:gd name="T21" fmla="*/ 556 h 781"/>
                <a:gd name="T22" fmla="*/ 1273 w 1427"/>
                <a:gd name="T23" fmla="*/ 781 h 781"/>
                <a:gd name="T24" fmla="*/ 1427 w 1427"/>
                <a:gd name="T25" fmla="*/ 646 h 781"/>
                <a:gd name="T26" fmla="*/ 1351 w 1427"/>
                <a:gd name="T27" fmla="*/ 515 h 781"/>
                <a:gd name="connsiteX0" fmla="*/ 9351 w 10000"/>
                <a:gd name="connsiteY0" fmla="*/ 5943 h 9561"/>
                <a:gd name="connsiteX1" fmla="*/ 7905 w 10000"/>
                <a:gd name="connsiteY1" fmla="*/ 6040 h 9561"/>
                <a:gd name="connsiteX2" fmla="*/ 7610 w 10000"/>
                <a:gd name="connsiteY2" fmla="*/ 3287 h 9561"/>
                <a:gd name="connsiteX3" fmla="*/ 5999 w 10000"/>
                <a:gd name="connsiteY3" fmla="*/ 3415 h 9561"/>
                <a:gd name="connsiteX4" fmla="*/ 5985 w 10000"/>
                <a:gd name="connsiteY4" fmla="*/ 1879 h 9561"/>
                <a:gd name="connsiteX5" fmla="*/ 5081 w 10000"/>
                <a:gd name="connsiteY5" fmla="*/ 765 h 9561"/>
                <a:gd name="connsiteX6" fmla="*/ 4043 w 10000"/>
                <a:gd name="connsiteY6" fmla="*/ 1635 h 9561"/>
                <a:gd name="connsiteX7" fmla="*/ 3399 w 10000"/>
                <a:gd name="connsiteY7" fmla="*/ 86 h 9561"/>
                <a:gd name="connsiteX8" fmla="*/ 2130 w 10000"/>
                <a:gd name="connsiteY8" fmla="*/ 1136 h 9561"/>
                <a:gd name="connsiteX9" fmla="*/ 0 w 10000"/>
                <a:gd name="connsiteY9" fmla="*/ 969 h 9561"/>
                <a:gd name="connsiteX10" fmla="*/ 0 w 10000"/>
                <a:gd name="connsiteY10" fmla="*/ 6680 h 9561"/>
                <a:gd name="connsiteX11" fmla="*/ 8921 w 10000"/>
                <a:gd name="connsiteY11" fmla="*/ 9561 h 9561"/>
                <a:gd name="connsiteX12" fmla="*/ 10000 w 10000"/>
                <a:gd name="connsiteY12" fmla="*/ 7832 h 9561"/>
                <a:gd name="connsiteX13" fmla="*/ 9351 w 10000"/>
                <a:gd name="connsiteY13" fmla="*/ 5943 h 9561"/>
                <a:gd name="connsiteX0" fmla="*/ 9351 w 10000"/>
                <a:gd name="connsiteY0" fmla="*/ 6216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13" fmla="*/ 9351 w 10000"/>
                <a:gd name="connsiteY13" fmla="*/ 6216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678 w 10682"/>
                <a:gd name="connsiteY0" fmla="*/ 8192 h 9889"/>
                <a:gd name="connsiteX1" fmla="*/ 8583 w 10682"/>
                <a:gd name="connsiteY1" fmla="*/ 6317 h 9889"/>
                <a:gd name="connsiteX2" fmla="*/ 8288 w 10682"/>
                <a:gd name="connsiteY2" fmla="*/ 3438 h 9889"/>
                <a:gd name="connsiteX3" fmla="*/ 6677 w 10682"/>
                <a:gd name="connsiteY3" fmla="*/ 3572 h 9889"/>
                <a:gd name="connsiteX4" fmla="*/ 6663 w 10682"/>
                <a:gd name="connsiteY4" fmla="*/ 1965 h 9889"/>
                <a:gd name="connsiteX5" fmla="*/ 5759 w 10682"/>
                <a:gd name="connsiteY5" fmla="*/ 800 h 9889"/>
                <a:gd name="connsiteX6" fmla="*/ 4721 w 10682"/>
                <a:gd name="connsiteY6" fmla="*/ 1710 h 9889"/>
                <a:gd name="connsiteX7" fmla="*/ 4077 w 10682"/>
                <a:gd name="connsiteY7" fmla="*/ 90 h 9889"/>
                <a:gd name="connsiteX8" fmla="*/ 2808 w 10682"/>
                <a:gd name="connsiteY8" fmla="*/ 1188 h 9889"/>
                <a:gd name="connsiteX9" fmla="*/ 678 w 10682"/>
                <a:gd name="connsiteY9" fmla="*/ 1013 h 9889"/>
                <a:gd name="connsiteX10" fmla="*/ 678 w 10682"/>
                <a:gd name="connsiteY10" fmla="*/ 6987 h 9889"/>
                <a:gd name="connsiteX11" fmla="*/ 9832 w 10682"/>
                <a:gd name="connsiteY11" fmla="*/ 9889 h 9889"/>
                <a:gd name="connsiteX12" fmla="*/ 10678 w 10682"/>
                <a:gd name="connsiteY12" fmla="*/ 8192 h 9889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361 w 9365"/>
                <a:gd name="connsiteY0" fmla="*/ 8284 h 10000"/>
                <a:gd name="connsiteX1" fmla="*/ 7400 w 9365"/>
                <a:gd name="connsiteY1" fmla="*/ 6388 h 10000"/>
                <a:gd name="connsiteX2" fmla="*/ 7124 w 9365"/>
                <a:gd name="connsiteY2" fmla="*/ 3477 h 10000"/>
                <a:gd name="connsiteX3" fmla="*/ 5616 w 9365"/>
                <a:gd name="connsiteY3" fmla="*/ 3612 h 10000"/>
                <a:gd name="connsiteX4" fmla="*/ 5603 w 9365"/>
                <a:gd name="connsiteY4" fmla="*/ 1987 h 10000"/>
                <a:gd name="connsiteX5" fmla="*/ 4756 w 9365"/>
                <a:gd name="connsiteY5" fmla="*/ 809 h 10000"/>
                <a:gd name="connsiteX6" fmla="*/ 3785 w 9365"/>
                <a:gd name="connsiteY6" fmla="*/ 1729 h 10000"/>
                <a:gd name="connsiteX7" fmla="*/ 3182 w 9365"/>
                <a:gd name="connsiteY7" fmla="*/ 91 h 10000"/>
                <a:gd name="connsiteX8" fmla="*/ 1994 w 9365"/>
                <a:gd name="connsiteY8" fmla="*/ 1201 h 10000"/>
                <a:gd name="connsiteX9" fmla="*/ 0 w 9365"/>
                <a:gd name="connsiteY9" fmla="*/ 1024 h 10000"/>
                <a:gd name="connsiteX10" fmla="*/ 0 w 9365"/>
                <a:gd name="connsiteY10" fmla="*/ 7065 h 10000"/>
                <a:gd name="connsiteX11" fmla="*/ 8569 w 9365"/>
                <a:gd name="connsiteY11" fmla="*/ 10000 h 10000"/>
                <a:gd name="connsiteX12" fmla="*/ 9361 w 9365"/>
                <a:gd name="connsiteY12" fmla="*/ 828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65" h="1000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6" name="Prostoročno 458"/>
            <p:cNvSpPr>
              <a:spLocks/>
            </p:cNvSpPr>
            <p:nvPr/>
          </p:nvSpPr>
          <p:spPr bwMode="auto">
            <a:xfrm>
              <a:off x="5049972" y="4978661"/>
              <a:ext cx="133444" cy="69977"/>
            </a:xfrm>
            <a:custGeom>
              <a:avLst/>
              <a:gdLst>
                <a:gd name="T0" fmla="*/ 4 w 35"/>
                <a:gd name="T1" fmla="*/ 0 h 18"/>
                <a:gd name="T2" fmla="*/ 0 w 35"/>
                <a:gd name="T3" fmla="*/ 5 h 18"/>
                <a:gd name="T4" fmla="*/ 35 w 35"/>
                <a:gd name="T5" fmla="*/ 2 h 18"/>
                <a:gd name="T6" fmla="*/ 4 w 3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8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7" name="Prostoročno 459"/>
            <p:cNvSpPr>
              <a:spLocks/>
            </p:cNvSpPr>
            <p:nvPr/>
          </p:nvSpPr>
          <p:spPr bwMode="auto">
            <a:xfrm>
              <a:off x="2504766" y="2944450"/>
              <a:ext cx="84623" cy="96015"/>
            </a:xfrm>
            <a:custGeom>
              <a:avLst/>
              <a:gdLst>
                <a:gd name="T0" fmla="*/ 4 w 22"/>
                <a:gd name="T1" fmla="*/ 0 h 25"/>
                <a:gd name="T2" fmla="*/ 18 w 22"/>
                <a:gd name="T3" fmla="*/ 25 h 25"/>
                <a:gd name="T4" fmla="*/ 4 w 2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8" name="Prostoročno 460"/>
            <p:cNvSpPr>
              <a:spLocks/>
            </p:cNvSpPr>
            <p:nvPr/>
          </p:nvSpPr>
          <p:spPr bwMode="auto">
            <a:xfrm>
              <a:off x="2304599" y="3125088"/>
              <a:ext cx="100897" cy="81368"/>
            </a:xfrm>
            <a:custGeom>
              <a:avLst/>
              <a:gdLst>
                <a:gd name="T0" fmla="*/ 0 w 26"/>
                <a:gd name="T1" fmla="*/ 2 h 21"/>
                <a:gd name="T2" fmla="*/ 26 w 26"/>
                <a:gd name="T3" fmla="*/ 15 h 21"/>
                <a:gd name="T4" fmla="*/ 0 w 26"/>
                <a:gd name="T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9" name="Prostoročno 461"/>
            <p:cNvSpPr>
              <a:spLocks/>
            </p:cNvSpPr>
            <p:nvPr/>
          </p:nvSpPr>
          <p:spPr bwMode="auto">
            <a:xfrm>
              <a:off x="2459199" y="3294334"/>
              <a:ext cx="107406" cy="89505"/>
            </a:xfrm>
            <a:custGeom>
              <a:avLst/>
              <a:gdLst>
                <a:gd name="T0" fmla="*/ 0 w 28"/>
                <a:gd name="T1" fmla="*/ 7 h 23"/>
                <a:gd name="T2" fmla="*/ 28 w 28"/>
                <a:gd name="T3" fmla="*/ 12 h 23"/>
                <a:gd name="T4" fmla="*/ 0 w 28"/>
                <a:gd name="T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0" name="Prostoročno 462"/>
            <p:cNvSpPr>
              <a:spLocks/>
            </p:cNvSpPr>
            <p:nvPr/>
          </p:nvSpPr>
          <p:spPr bwMode="auto">
            <a:xfrm>
              <a:off x="2005163" y="3133224"/>
              <a:ext cx="115543" cy="87878"/>
            </a:xfrm>
            <a:custGeom>
              <a:avLst/>
              <a:gdLst>
                <a:gd name="T0" fmla="*/ 0 w 30"/>
                <a:gd name="T1" fmla="*/ 10 h 23"/>
                <a:gd name="T2" fmla="*/ 30 w 30"/>
                <a:gd name="T3" fmla="*/ 10 h 23"/>
                <a:gd name="T4" fmla="*/ 0 w 30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3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1" name="Prostoročno 463"/>
            <p:cNvSpPr>
              <a:spLocks/>
            </p:cNvSpPr>
            <p:nvPr/>
          </p:nvSpPr>
          <p:spPr bwMode="auto">
            <a:xfrm>
              <a:off x="1759430" y="2687325"/>
              <a:ext cx="92760" cy="115543"/>
            </a:xfrm>
            <a:custGeom>
              <a:avLst/>
              <a:gdLst>
                <a:gd name="T0" fmla="*/ 13 w 24"/>
                <a:gd name="T1" fmla="*/ 30 h 30"/>
                <a:gd name="T2" fmla="*/ 14 w 24"/>
                <a:gd name="T3" fmla="*/ 0 h 30"/>
                <a:gd name="T4" fmla="*/ 13 w 24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2" name="Prostoročno 464"/>
            <p:cNvSpPr>
              <a:spLocks/>
            </p:cNvSpPr>
            <p:nvPr/>
          </p:nvSpPr>
          <p:spPr bwMode="auto">
            <a:xfrm>
              <a:off x="3012505" y="3522166"/>
              <a:ext cx="92760" cy="73232"/>
            </a:xfrm>
            <a:custGeom>
              <a:avLst/>
              <a:gdLst>
                <a:gd name="T0" fmla="*/ 0 w 24"/>
                <a:gd name="T1" fmla="*/ 3 h 19"/>
                <a:gd name="T2" fmla="*/ 24 w 24"/>
                <a:gd name="T3" fmla="*/ 19 h 19"/>
                <a:gd name="T4" fmla="*/ 0 w 24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3" name="Prostoročno 465"/>
            <p:cNvSpPr>
              <a:spLocks/>
            </p:cNvSpPr>
            <p:nvPr/>
          </p:nvSpPr>
          <p:spPr bwMode="auto">
            <a:xfrm>
              <a:off x="3074345" y="3401740"/>
              <a:ext cx="107406" cy="89505"/>
            </a:xfrm>
            <a:custGeom>
              <a:avLst/>
              <a:gdLst>
                <a:gd name="T0" fmla="*/ 0 w 28"/>
                <a:gd name="T1" fmla="*/ 11 h 23"/>
                <a:gd name="T2" fmla="*/ 28 w 28"/>
                <a:gd name="T3" fmla="*/ 16 h 23"/>
                <a:gd name="T4" fmla="*/ 0 w 28"/>
                <a:gd name="T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4" name="Prostoročno 466"/>
            <p:cNvSpPr>
              <a:spLocks/>
            </p:cNvSpPr>
            <p:nvPr/>
          </p:nvSpPr>
          <p:spPr bwMode="auto">
            <a:xfrm>
              <a:off x="4107725" y="4332596"/>
              <a:ext cx="84623" cy="81368"/>
            </a:xfrm>
            <a:custGeom>
              <a:avLst/>
              <a:gdLst>
                <a:gd name="T0" fmla="*/ 0 w 22"/>
                <a:gd name="T1" fmla="*/ 3 h 21"/>
                <a:gd name="T2" fmla="*/ 22 w 22"/>
                <a:gd name="T3" fmla="*/ 21 h 21"/>
                <a:gd name="T4" fmla="*/ 0 w 22"/>
                <a:gd name="T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1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5" name="Prostoročno 467"/>
            <p:cNvSpPr>
              <a:spLocks/>
            </p:cNvSpPr>
            <p:nvPr/>
          </p:nvSpPr>
          <p:spPr bwMode="auto">
            <a:xfrm>
              <a:off x="4177702" y="4225189"/>
              <a:ext cx="102524" cy="84623"/>
            </a:xfrm>
            <a:custGeom>
              <a:avLst/>
              <a:gdLst>
                <a:gd name="T0" fmla="*/ 0 w 27"/>
                <a:gd name="T1" fmla="*/ 9 h 22"/>
                <a:gd name="T2" fmla="*/ 27 w 27"/>
                <a:gd name="T3" fmla="*/ 16 h 22"/>
                <a:gd name="T4" fmla="*/ 0 w 27"/>
                <a:gd name="T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6" name="Prostoročno 468"/>
            <p:cNvSpPr>
              <a:spLocks/>
            </p:cNvSpPr>
            <p:nvPr/>
          </p:nvSpPr>
          <p:spPr bwMode="auto">
            <a:xfrm>
              <a:off x="3450267" y="3751625"/>
              <a:ext cx="76486" cy="81368"/>
            </a:xfrm>
            <a:custGeom>
              <a:avLst/>
              <a:gdLst>
                <a:gd name="T0" fmla="*/ 0 w 20"/>
                <a:gd name="T1" fmla="*/ 0 h 21"/>
                <a:gd name="T2" fmla="*/ 20 w 20"/>
                <a:gd name="T3" fmla="*/ 21 h 21"/>
                <a:gd name="T4" fmla="*/ 0 w 20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7" name="Prostoročno 469"/>
            <p:cNvSpPr>
              <a:spLocks/>
            </p:cNvSpPr>
            <p:nvPr/>
          </p:nvSpPr>
          <p:spPr bwMode="auto">
            <a:xfrm>
              <a:off x="3731802" y="3706058"/>
              <a:ext cx="84623" cy="104152"/>
            </a:xfrm>
            <a:custGeom>
              <a:avLst/>
              <a:gdLst>
                <a:gd name="T0" fmla="*/ 5 w 22"/>
                <a:gd name="T1" fmla="*/ 0 h 27"/>
                <a:gd name="T2" fmla="*/ 17 w 22"/>
                <a:gd name="T3" fmla="*/ 27 h 27"/>
                <a:gd name="T4" fmla="*/ 5 w 2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7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8" name="Prostoročno 470"/>
            <p:cNvSpPr>
              <a:spLocks/>
            </p:cNvSpPr>
            <p:nvPr/>
          </p:nvSpPr>
          <p:spPr bwMode="auto">
            <a:xfrm>
              <a:off x="3899421" y="3559595"/>
              <a:ext cx="89505" cy="109034"/>
            </a:xfrm>
            <a:custGeom>
              <a:avLst/>
              <a:gdLst>
                <a:gd name="T0" fmla="*/ 10 w 23"/>
                <a:gd name="T1" fmla="*/ 28 h 28"/>
                <a:gd name="T2" fmla="*/ 17 w 23"/>
                <a:gd name="T3" fmla="*/ 0 h 28"/>
                <a:gd name="T4" fmla="*/ 10 w 23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9" name="Prostoročno 471"/>
            <p:cNvSpPr>
              <a:spLocks/>
            </p:cNvSpPr>
            <p:nvPr/>
          </p:nvSpPr>
          <p:spPr bwMode="auto">
            <a:xfrm>
              <a:off x="4215131" y="3971320"/>
              <a:ext cx="104152" cy="89505"/>
            </a:xfrm>
            <a:custGeom>
              <a:avLst/>
              <a:gdLst>
                <a:gd name="T0" fmla="*/ 0 w 27"/>
                <a:gd name="T1" fmla="*/ 17 h 23"/>
                <a:gd name="T2" fmla="*/ 27 w 27"/>
                <a:gd name="T3" fmla="*/ 8 h 23"/>
                <a:gd name="T4" fmla="*/ 0 w 27"/>
                <a:gd name="T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0" name="Prostoročno 472"/>
            <p:cNvSpPr>
              <a:spLocks/>
            </p:cNvSpPr>
            <p:nvPr/>
          </p:nvSpPr>
          <p:spPr bwMode="auto">
            <a:xfrm>
              <a:off x="4700087" y="4413964"/>
              <a:ext cx="91133" cy="107406"/>
            </a:xfrm>
            <a:custGeom>
              <a:avLst/>
              <a:gdLst>
                <a:gd name="T0" fmla="*/ 13 w 24"/>
                <a:gd name="T1" fmla="*/ 28 h 28"/>
                <a:gd name="T2" fmla="*/ 12 w 24"/>
                <a:gd name="T3" fmla="*/ 0 h 28"/>
                <a:gd name="T4" fmla="*/ 13 w 24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8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1" name="Prostoročno 473"/>
            <p:cNvSpPr>
              <a:spLocks/>
            </p:cNvSpPr>
            <p:nvPr/>
          </p:nvSpPr>
          <p:spPr bwMode="auto">
            <a:xfrm>
              <a:off x="4573152" y="4425356"/>
              <a:ext cx="84623" cy="99270"/>
            </a:xfrm>
            <a:custGeom>
              <a:avLst/>
              <a:gdLst>
                <a:gd name="T0" fmla="*/ 5 w 22"/>
                <a:gd name="T1" fmla="*/ 0 h 26"/>
                <a:gd name="T2" fmla="*/ 18 w 22"/>
                <a:gd name="T3" fmla="*/ 26 h 26"/>
                <a:gd name="T4" fmla="*/ 5 w 2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2" name="Prostoročno 474"/>
            <p:cNvSpPr>
              <a:spLocks/>
            </p:cNvSpPr>
            <p:nvPr/>
          </p:nvSpPr>
          <p:spPr bwMode="auto">
            <a:xfrm>
              <a:off x="5111812" y="4591347"/>
              <a:ext cx="76486" cy="84623"/>
            </a:xfrm>
            <a:custGeom>
              <a:avLst/>
              <a:gdLst>
                <a:gd name="T0" fmla="*/ 1 w 20"/>
                <a:gd name="T1" fmla="*/ 22 h 22"/>
                <a:gd name="T2" fmla="*/ 20 w 20"/>
                <a:gd name="T3" fmla="*/ 0 h 22"/>
                <a:gd name="T4" fmla="*/ 1 w 20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2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3" name="Prostoročno 475"/>
            <p:cNvSpPr>
              <a:spLocks/>
            </p:cNvSpPr>
            <p:nvPr/>
          </p:nvSpPr>
          <p:spPr bwMode="auto">
            <a:xfrm>
              <a:off x="5176907" y="4698754"/>
              <a:ext cx="99270" cy="79741"/>
            </a:xfrm>
            <a:custGeom>
              <a:avLst/>
              <a:gdLst>
                <a:gd name="T0" fmla="*/ 0 w 26"/>
                <a:gd name="T1" fmla="*/ 17 h 21"/>
                <a:gd name="T2" fmla="*/ 26 w 26"/>
                <a:gd name="T3" fmla="*/ 5 h 21"/>
                <a:gd name="T4" fmla="*/ 0 w 26"/>
                <a:gd name="T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4" name="Prostoročno 476"/>
            <p:cNvSpPr>
              <a:spLocks/>
            </p:cNvSpPr>
            <p:nvPr/>
          </p:nvSpPr>
          <p:spPr bwMode="auto">
            <a:xfrm>
              <a:off x="4353458" y="4591347"/>
              <a:ext cx="96015" cy="71604"/>
            </a:xfrm>
            <a:custGeom>
              <a:avLst/>
              <a:gdLst>
                <a:gd name="T0" fmla="*/ 0 w 25"/>
                <a:gd name="T1" fmla="*/ 0 h 19"/>
                <a:gd name="T2" fmla="*/ 25 w 25"/>
                <a:gd name="T3" fmla="*/ 16 h 19"/>
                <a:gd name="T4" fmla="*/ 0 w 2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5" name="Prostoročno 477"/>
            <p:cNvSpPr>
              <a:spLocks/>
            </p:cNvSpPr>
            <p:nvPr/>
          </p:nvSpPr>
          <p:spPr bwMode="auto">
            <a:xfrm>
              <a:off x="3001113" y="3033955"/>
              <a:ext cx="87878" cy="73232"/>
            </a:xfrm>
            <a:custGeom>
              <a:avLst/>
              <a:gdLst>
                <a:gd name="T0" fmla="*/ 0 w 23"/>
                <a:gd name="T1" fmla="*/ 15 h 19"/>
                <a:gd name="T2" fmla="*/ 23 w 23"/>
                <a:gd name="T3" fmla="*/ 3 h 19"/>
                <a:gd name="T4" fmla="*/ 0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6" name="Prostoročno 478"/>
            <p:cNvSpPr>
              <a:spLocks/>
            </p:cNvSpPr>
            <p:nvPr/>
          </p:nvSpPr>
          <p:spPr bwMode="auto">
            <a:xfrm>
              <a:off x="2800947" y="2924921"/>
              <a:ext cx="73232" cy="92760"/>
            </a:xfrm>
            <a:custGeom>
              <a:avLst/>
              <a:gdLst>
                <a:gd name="T0" fmla="*/ 6 w 19"/>
                <a:gd name="T1" fmla="*/ 24 h 24"/>
                <a:gd name="T2" fmla="*/ 15 w 19"/>
                <a:gd name="T3" fmla="*/ 0 h 24"/>
                <a:gd name="T4" fmla="*/ 6 w 1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7" name="Prostoročno 479"/>
            <p:cNvSpPr>
              <a:spLocks/>
            </p:cNvSpPr>
            <p:nvPr/>
          </p:nvSpPr>
          <p:spPr bwMode="auto">
            <a:xfrm>
              <a:off x="94631" y="3009544"/>
              <a:ext cx="118798" cy="100897"/>
            </a:xfrm>
            <a:custGeom>
              <a:avLst/>
              <a:gdLst>
                <a:gd name="T0" fmla="*/ 0 w 31"/>
                <a:gd name="T1" fmla="*/ 19 h 26"/>
                <a:gd name="T2" fmla="*/ 31 w 31"/>
                <a:gd name="T3" fmla="*/ 3 h 26"/>
                <a:gd name="T4" fmla="*/ 0 w 31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6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8" name="Prostoročno 480"/>
            <p:cNvSpPr>
              <a:spLocks/>
            </p:cNvSpPr>
            <p:nvPr/>
          </p:nvSpPr>
          <p:spPr bwMode="auto">
            <a:xfrm>
              <a:off x="3765977" y="3956673"/>
              <a:ext cx="460546" cy="476819"/>
            </a:xfrm>
            <a:custGeom>
              <a:avLst/>
              <a:gdLst>
                <a:gd name="T0" fmla="*/ 91 w 120"/>
                <a:gd name="T1" fmla="*/ 107 h 124"/>
                <a:gd name="T2" fmla="*/ 106 w 120"/>
                <a:gd name="T3" fmla="*/ 63 h 124"/>
                <a:gd name="T4" fmla="*/ 78 w 120"/>
                <a:gd name="T5" fmla="*/ 60 h 124"/>
                <a:gd name="T6" fmla="*/ 80 w 120"/>
                <a:gd name="T7" fmla="*/ 35 h 124"/>
                <a:gd name="T8" fmla="*/ 40 w 120"/>
                <a:gd name="T9" fmla="*/ 45 h 124"/>
                <a:gd name="T10" fmla="*/ 28 w 120"/>
                <a:gd name="T11" fmla="*/ 2 h 124"/>
                <a:gd name="T12" fmla="*/ 5 w 120"/>
                <a:gd name="T13" fmla="*/ 24 h 124"/>
                <a:gd name="T14" fmla="*/ 33 w 120"/>
                <a:gd name="T15" fmla="*/ 10 h 124"/>
                <a:gd name="T16" fmla="*/ 34 w 120"/>
                <a:gd name="T17" fmla="*/ 53 h 124"/>
                <a:gd name="T18" fmla="*/ 73 w 120"/>
                <a:gd name="T19" fmla="*/ 38 h 124"/>
                <a:gd name="T20" fmla="*/ 72 w 120"/>
                <a:gd name="T21" fmla="*/ 67 h 124"/>
                <a:gd name="T22" fmla="*/ 103 w 120"/>
                <a:gd name="T23" fmla="*/ 68 h 124"/>
                <a:gd name="T24" fmla="*/ 81 w 120"/>
                <a:gd name="T25" fmla="*/ 110 h 124"/>
                <a:gd name="T26" fmla="*/ 119 w 120"/>
                <a:gd name="T27" fmla="*/ 124 h 124"/>
                <a:gd name="T28" fmla="*/ 91 w 120"/>
                <a:gd name="T29" fmla="*/ 10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4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9" name="Prostoročno 481"/>
            <p:cNvSpPr>
              <a:spLocks/>
            </p:cNvSpPr>
            <p:nvPr/>
          </p:nvSpPr>
          <p:spPr bwMode="auto">
            <a:xfrm>
              <a:off x="3381918" y="3474972"/>
              <a:ext cx="1021988" cy="831586"/>
            </a:xfrm>
            <a:custGeom>
              <a:avLst/>
              <a:gdLst>
                <a:gd name="T0" fmla="*/ 245 w 266"/>
                <a:gd name="T1" fmla="*/ 183 h 216"/>
                <a:gd name="T2" fmla="*/ 256 w 266"/>
                <a:gd name="T3" fmla="*/ 154 h 216"/>
                <a:gd name="T4" fmla="*/ 228 w 266"/>
                <a:gd name="T5" fmla="*/ 138 h 216"/>
                <a:gd name="T6" fmla="*/ 234 w 266"/>
                <a:gd name="T7" fmla="*/ 98 h 216"/>
                <a:gd name="T8" fmla="*/ 183 w 266"/>
                <a:gd name="T9" fmla="*/ 78 h 216"/>
                <a:gd name="T10" fmla="*/ 183 w 266"/>
                <a:gd name="T11" fmla="*/ 40 h 216"/>
                <a:gd name="T12" fmla="*/ 128 w 266"/>
                <a:gd name="T13" fmla="*/ 49 h 216"/>
                <a:gd name="T14" fmla="*/ 125 w 266"/>
                <a:gd name="T15" fmla="*/ 9 h 216"/>
                <a:gd name="T16" fmla="*/ 98 w 266"/>
                <a:gd name="T17" fmla="*/ 21 h 216"/>
                <a:gd name="T18" fmla="*/ 74 w 266"/>
                <a:gd name="T19" fmla="*/ 7 h 216"/>
                <a:gd name="T20" fmla="*/ 57 w 266"/>
                <a:gd name="T21" fmla="*/ 45 h 216"/>
                <a:gd name="T22" fmla="*/ 22 w 266"/>
                <a:gd name="T23" fmla="*/ 21 h 216"/>
                <a:gd name="T24" fmla="*/ 16 w 266"/>
                <a:gd name="T25" fmla="*/ 61 h 216"/>
                <a:gd name="T26" fmla="*/ 27 w 266"/>
                <a:gd name="T27" fmla="*/ 27 h 216"/>
                <a:gd name="T28" fmla="*/ 60 w 266"/>
                <a:gd name="T29" fmla="*/ 61 h 216"/>
                <a:gd name="T30" fmla="*/ 77 w 266"/>
                <a:gd name="T31" fmla="*/ 19 h 216"/>
                <a:gd name="T32" fmla="*/ 100 w 266"/>
                <a:gd name="T33" fmla="*/ 41 h 216"/>
                <a:gd name="T34" fmla="*/ 119 w 266"/>
                <a:gd name="T35" fmla="*/ 17 h 216"/>
                <a:gd name="T36" fmla="*/ 122 w 266"/>
                <a:gd name="T37" fmla="*/ 62 h 216"/>
                <a:gd name="T38" fmla="*/ 177 w 266"/>
                <a:gd name="T39" fmla="*/ 48 h 216"/>
                <a:gd name="T40" fmla="*/ 171 w 266"/>
                <a:gd name="T41" fmla="*/ 84 h 216"/>
                <a:gd name="T42" fmla="*/ 228 w 266"/>
                <a:gd name="T43" fmla="*/ 107 h 216"/>
                <a:gd name="T44" fmla="*/ 210 w 266"/>
                <a:gd name="T45" fmla="*/ 144 h 216"/>
                <a:gd name="T46" fmla="*/ 249 w 266"/>
                <a:gd name="T47" fmla="*/ 157 h 216"/>
                <a:gd name="T48" fmla="*/ 233 w 266"/>
                <a:gd name="T49" fmla="*/ 184 h 216"/>
                <a:gd name="T50" fmla="*/ 255 w 266"/>
                <a:gd name="T51" fmla="*/ 201 h 216"/>
                <a:gd name="T52" fmla="*/ 245 w 266"/>
                <a:gd name="T53" fmla="*/ 211 h 216"/>
                <a:gd name="T54" fmla="*/ 244 w 266"/>
                <a:gd name="T55" fmla="*/ 215 h 216"/>
                <a:gd name="T56" fmla="*/ 262 w 266"/>
                <a:gd name="T57" fmla="*/ 202 h 216"/>
                <a:gd name="T58" fmla="*/ 245 w 266"/>
                <a:gd name="T59" fmla="*/ 18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216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0" name="Prostoročno 482"/>
            <p:cNvSpPr>
              <a:spLocks/>
            </p:cNvSpPr>
            <p:nvPr/>
          </p:nvSpPr>
          <p:spPr bwMode="auto">
            <a:xfrm>
              <a:off x="4924664" y="4363516"/>
              <a:ext cx="488211" cy="953638"/>
            </a:xfrm>
            <a:custGeom>
              <a:avLst/>
              <a:gdLst>
                <a:gd name="T0" fmla="*/ 101 w 127"/>
                <a:gd name="T1" fmla="*/ 124 h 248"/>
                <a:gd name="T2" fmla="*/ 121 w 127"/>
                <a:gd name="T3" fmla="*/ 101 h 248"/>
                <a:gd name="T4" fmla="*/ 80 w 127"/>
                <a:gd name="T5" fmla="*/ 78 h 248"/>
                <a:gd name="T6" fmla="*/ 100 w 127"/>
                <a:gd name="T7" fmla="*/ 52 h 248"/>
                <a:gd name="T8" fmla="*/ 74 w 127"/>
                <a:gd name="T9" fmla="*/ 46 h 248"/>
                <a:gd name="T10" fmla="*/ 67 w 127"/>
                <a:gd name="T11" fmla="*/ 25 h 248"/>
                <a:gd name="T12" fmla="*/ 36 w 127"/>
                <a:gd name="T13" fmla="*/ 39 h 248"/>
                <a:gd name="T14" fmla="*/ 25 w 127"/>
                <a:gd name="T15" fmla="*/ 6 h 248"/>
                <a:gd name="T16" fmla="*/ 0 w 127"/>
                <a:gd name="T17" fmla="*/ 26 h 248"/>
                <a:gd name="T18" fmla="*/ 25 w 127"/>
                <a:gd name="T19" fmla="*/ 12 h 248"/>
                <a:gd name="T20" fmla="*/ 28 w 127"/>
                <a:gd name="T21" fmla="*/ 50 h 248"/>
                <a:gd name="T22" fmla="*/ 63 w 127"/>
                <a:gd name="T23" fmla="*/ 33 h 248"/>
                <a:gd name="T24" fmla="*/ 66 w 127"/>
                <a:gd name="T25" fmla="*/ 58 h 248"/>
                <a:gd name="T26" fmla="*/ 91 w 127"/>
                <a:gd name="T27" fmla="*/ 54 h 248"/>
                <a:gd name="T28" fmla="*/ 69 w 127"/>
                <a:gd name="T29" fmla="*/ 82 h 248"/>
                <a:gd name="T30" fmla="*/ 111 w 127"/>
                <a:gd name="T31" fmla="*/ 103 h 248"/>
                <a:gd name="T32" fmla="*/ 89 w 127"/>
                <a:gd name="T33" fmla="*/ 122 h 248"/>
                <a:gd name="T34" fmla="*/ 114 w 127"/>
                <a:gd name="T35" fmla="*/ 165 h 248"/>
                <a:gd name="T36" fmla="*/ 81 w 127"/>
                <a:gd name="T37" fmla="*/ 177 h 248"/>
                <a:gd name="T38" fmla="*/ 100 w 127"/>
                <a:gd name="T39" fmla="*/ 206 h 248"/>
                <a:gd name="T40" fmla="*/ 75 w 127"/>
                <a:gd name="T41" fmla="*/ 213 h 248"/>
                <a:gd name="T42" fmla="*/ 80 w 127"/>
                <a:gd name="T43" fmla="*/ 235 h 248"/>
                <a:gd name="T44" fmla="*/ 68 w 127"/>
                <a:gd name="T45" fmla="*/ 235 h 248"/>
                <a:gd name="T46" fmla="*/ 65 w 127"/>
                <a:gd name="T47" fmla="*/ 237 h 248"/>
                <a:gd name="T48" fmla="*/ 84 w 127"/>
                <a:gd name="T49" fmla="*/ 239 h 248"/>
                <a:gd name="T50" fmla="*/ 83 w 127"/>
                <a:gd name="T51" fmla="*/ 219 h 248"/>
                <a:gd name="T52" fmla="*/ 106 w 127"/>
                <a:gd name="T53" fmla="*/ 208 h 248"/>
                <a:gd name="T54" fmla="*/ 96 w 127"/>
                <a:gd name="T55" fmla="*/ 183 h 248"/>
                <a:gd name="T56" fmla="*/ 123 w 127"/>
                <a:gd name="T57" fmla="*/ 164 h 248"/>
                <a:gd name="T58" fmla="*/ 101 w 127"/>
                <a:gd name="T59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" h="248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1" name="Prostoročno 483"/>
            <p:cNvSpPr>
              <a:spLocks/>
            </p:cNvSpPr>
            <p:nvPr/>
          </p:nvSpPr>
          <p:spPr bwMode="auto">
            <a:xfrm>
              <a:off x="2228113" y="2845180"/>
              <a:ext cx="1083828" cy="668849"/>
            </a:xfrm>
            <a:custGeom>
              <a:avLst/>
              <a:gdLst>
                <a:gd name="T0" fmla="*/ 243 w 282"/>
                <a:gd name="T1" fmla="*/ 127 h 174"/>
                <a:gd name="T2" fmla="*/ 269 w 282"/>
                <a:gd name="T3" fmla="*/ 87 h 174"/>
                <a:gd name="T4" fmla="*/ 245 w 282"/>
                <a:gd name="T5" fmla="*/ 75 h 174"/>
                <a:gd name="T6" fmla="*/ 245 w 282"/>
                <a:gd name="T7" fmla="*/ 42 h 174"/>
                <a:gd name="T8" fmla="*/ 207 w 282"/>
                <a:gd name="T9" fmla="*/ 67 h 174"/>
                <a:gd name="T10" fmla="*/ 191 w 282"/>
                <a:gd name="T11" fmla="*/ 12 h 174"/>
                <a:gd name="T12" fmla="*/ 158 w 282"/>
                <a:gd name="T13" fmla="*/ 37 h 174"/>
                <a:gd name="T14" fmla="*/ 116 w 282"/>
                <a:gd name="T15" fmla="*/ 6 h 174"/>
                <a:gd name="T16" fmla="*/ 84 w 282"/>
                <a:gd name="T17" fmla="*/ 40 h 174"/>
                <a:gd name="T18" fmla="*/ 58 w 282"/>
                <a:gd name="T19" fmla="*/ 24 h 174"/>
                <a:gd name="T20" fmla="*/ 38 w 282"/>
                <a:gd name="T21" fmla="*/ 54 h 174"/>
                <a:gd name="T22" fmla="*/ 14 w 282"/>
                <a:gd name="T23" fmla="*/ 52 h 174"/>
                <a:gd name="T24" fmla="*/ 10 w 282"/>
                <a:gd name="T25" fmla="*/ 78 h 174"/>
                <a:gd name="T26" fmla="*/ 14 w 282"/>
                <a:gd name="T27" fmla="*/ 74 h 174"/>
                <a:gd name="T28" fmla="*/ 18 w 282"/>
                <a:gd name="T29" fmla="*/ 58 h 174"/>
                <a:gd name="T30" fmla="*/ 43 w 282"/>
                <a:gd name="T31" fmla="*/ 65 h 174"/>
                <a:gd name="T32" fmla="*/ 58 w 282"/>
                <a:gd name="T33" fmla="*/ 34 h 174"/>
                <a:gd name="T34" fmla="*/ 88 w 282"/>
                <a:gd name="T35" fmla="*/ 60 h 174"/>
                <a:gd name="T36" fmla="*/ 113 w 282"/>
                <a:gd name="T37" fmla="*/ 17 h 174"/>
                <a:gd name="T38" fmla="*/ 157 w 282"/>
                <a:gd name="T39" fmla="*/ 52 h 174"/>
                <a:gd name="T40" fmla="*/ 186 w 282"/>
                <a:gd name="T41" fmla="*/ 23 h 174"/>
                <a:gd name="T42" fmla="*/ 199 w 282"/>
                <a:gd name="T43" fmla="*/ 82 h 174"/>
                <a:gd name="T44" fmla="*/ 240 w 282"/>
                <a:gd name="T45" fmla="*/ 53 h 174"/>
                <a:gd name="T46" fmla="*/ 228 w 282"/>
                <a:gd name="T47" fmla="*/ 87 h 174"/>
                <a:gd name="T48" fmla="*/ 257 w 282"/>
                <a:gd name="T49" fmla="*/ 92 h 174"/>
                <a:gd name="T50" fmla="*/ 227 w 282"/>
                <a:gd name="T51" fmla="*/ 136 h 174"/>
                <a:gd name="T52" fmla="*/ 272 w 282"/>
                <a:gd name="T53" fmla="*/ 142 h 174"/>
                <a:gd name="T54" fmla="*/ 248 w 282"/>
                <a:gd name="T55" fmla="*/ 174 h 174"/>
                <a:gd name="T56" fmla="*/ 279 w 282"/>
                <a:gd name="T57" fmla="*/ 142 h 174"/>
                <a:gd name="T58" fmla="*/ 243 w 282"/>
                <a:gd name="T5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2" h="174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2" name="Prostoročno 484"/>
            <p:cNvSpPr>
              <a:spLocks/>
            </p:cNvSpPr>
            <p:nvPr/>
          </p:nvSpPr>
          <p:spPr bwMode="auto">
            <a:xfrm>
              <a:off x="2381086" y="3136479"/>
              <a:ext cx="615146" cy="304318"/>
            </a:xfrm>
            <a:custGeom>
              <a:avLst/>
              <a:gdLst>
                <a:gd name="T0" fmla="*/ 107 w 160"/>
                <a:gd name="T1" fmla="*/ 54 h 79"/>
                <a:gd name="T2" fmla="*/ 97 w 160"/>
                <a:gd name="T3" fmla="*/ 14 h 79"/>
                <a:gd name="T4" fmla="*/ 75 w 160"/>
                <a:gd name="T5" fmla="*/ 27 h 79"/>
                <a:gd name="T6" fmla="*/ 60 w 160"/>
                <a:gd name="T7" fmla="*/ 4 h 79"/>
                <a:gd name="T8" fmla="*/ 28 w 160"/>
                <a:gd name="T9" fmla="*/ 37 h 79"/>
                <a:gd name="T10" fmla="*/ 0 w 160"/>
                <a:gd name="T11" fmla="*/ 20 h 79"/>
                <a:gd name="T12" fmla="*/ 30 w 160"/>
                <a:gd name="T13" fmla="*/ 46 h 79"/>
                <a:gd name="T14" fmla="*/ 57 w 160"/>
                <a:gd name="T15" fmla="*/ 9 h 79"/>
                <a:gd name="T16" fmla="*/ 72 w 160"/>
                <a:gd name="T17" fmla="*/ 36 h 79"/>
                <a:gd name="T18" fmla="*/ 98 w 160"/>
                <a:gd name="T19" fmla="*/ 22 h 79"/>
                <a:gd name="T20" fmla="*/ 102 w 160"/>
                <a:gd name="T21" fmla="*/ 63 h 79"/>
                <a:gd name="T22" fmla="*/ 140 w 160"/>
                <a:gd name="T23" fmla="*/ 45 h 79"/>
                <a:gd name="T24" fmla="*/ 140 w 160"/>
                <a:gd name="T25" fmla="*/ 76 h 79"/>
                <a:gd name="T26" fmla="*/ 151 w 160"/>
                <a:gd name="T27" fmla="*/ 46 h 79"/>
                <a:gd name="T28" fmla="*/ 107 w 160"/>
                <a:gd name="T29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79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3" name="Prostoročno 485"/>
            <p:cNvSpPr>
              <a:spLocks/>
            </p:cNvSpPr>
            <p:nvPr/>
          </p:nvSpPr>
          <p:spPr bwMode="auto">
            <a:xfrm>
              <a:off x="4545487" y="4575074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4" name="Prostoročno 486"/>
            <p:cNvSpPr>
              <a:spLocks/>
            </p:cNvSpPr>
            <p:nvPr/>
          </p:nvSpPr>
          <p:spPr bwMode="auto">
            <a:xfrm>
              <a:off x="3424230" y="3663747"/>
              <a:ext cx="621655" cy="354767"/>
            </a:xfrm>
            <a:custGeom>
              <a:avLst/>
              <a:gdLst>
                <a:gd name="T0" fmla="*/ 150 w 162"/>
                <a:gd name="T1" fmla="*/ 74 h 92"/>
                <a:gd name="T2" fmla="*/ 154 w 162"/>
                <a:gd name="T3" fmla="*/ 57 h 92"/>
                <a:gd name="T4" fmla="*/ 136 w 162"/>
                <a:gd name="T5" fmla="*/ 54 h 92"/>
                <a:gd name="T6" fmla="*/ 137 w 162"/>
                <a:gd name="T7" fmla="*/ 31 h 92"/>
                <a:gd name="T8" fmla="*/ 107 w 162"/>
                <a:gd name="T9" fmla="*/ 29 h 92"/>
                <a:gd name="T10" fmla="*/ 104 w 162"/>
                <a:gd name="T11" fmla="*/ 9 h 92"/>
                <a:gd name="T12" fmla="*/ 74 w 162"/>
                <a:gd name="T13" fmla="*/ 24 h 92"/>
                <a:gd name="T14" fmla="*/ 68 w 162"/>
                <a:gd name="T15" fmla="*/ 2 h 92"/>
                <a:gd name="T16" fmla="*/ 54 w 162"/>
                <a:gd name="T17" fmla="*/ 14 h 92"/>
                <a:gd name="T18" fmla="*/ 40 w 162"/>
                <a:gd name="T19" fmla="*/ 10 h 92"/>
                <a:gd name="T20" fmla="*/ 33 w 162"/>
                <a:gd name="T21" fmla="*/ 33 h 92"/>
                <a:gd name="T22" fmla="*/ 12 w 162"/>
                <a:gd name="T23" fmla="*/ 27 h 92"/>
                <a:gd name="T24" fmla="*/ 11 w 162"/>
                <a:gd name="T25" fmla="*/ 48 h 92"/>
                <a:gd name="T26" fmla="*/ 15 w 162"/>
                <a:gd name="T27" fmla="*/ 29 h 92"/>
                <a:gd name="T28" fmla="*/ 36 w 162"/>
                <a:gd name="T29" fmla="*/ 41 h 92"/>
                <a:gd name="T30" fmla="*/ 42 w 162"/>
                <a:gd name="T31" fmla="*/ 16 h 92"/>
                <a:gd name="T32" fmla="*/ 57 w 162"/>
                <a:gd name="T33" fmla="*/ 24 h 92"/>
                <a:gd name="T34" fmla="*/ 66 w 162"/>
                <a:gd name="T35" fmla="*/ 8 h 92"/>
                <a:gd name="T36" fmla="*/ 71 w 162"/>
                <a:gd name="T37" fmla="*/ 31 h 92"/>
                <a:gd name="T38" fmla="*/ 101 w 162"/>
                <a:gd name="T39" fmla="*/ 14 h 92"/>
                <a:gd name="T40" fmla="*/ 101 w 162"/>
                <a:gd name="T41" fmla="*/ 35 h 92"/>
                <a:gd name="T42" fmla="*/ 134 w 162"/>
                <a:gd name="T43" fmla="*/ 37 h 92"/>
                <a:gd name="T44" fmla="*/ 127 w 162"/>
                <a:gd name="T45" fmla="*/ 60 h 92"/>
                <a:gd name="T46" fmla="*/ 150 w 162"/>
                <a:gd name="T47" fmla="*/ 60 h 92"/>
                <a:gd name="T48" fmla="*/ 144 w 162"/>
                <a:gd name="T49" fmla="*/ 76 h 92"/>
                <a:gd name="T50" fmla="*/ 156 w 162"/>
                <a:gd name="T51" fmla="*/ 82 h 92"/>
                <a:gd name="T52" fmla="*/ 151 w 162"/>
                <a:gd name="T53" fmla="*/ 89 h 92"/>
                <a:gd name="T54" fmla="*/ 151 w 162"/>
                <a:gd name="T55" fmla="*/ 92 h 92"/>
                <a:gd name="T56" fmla="*/ 160 w 162"/>
                <a:gd name="T57" fmla="*/ 82 h 92"/>
                <a:gd name="T58" fmla="*/ 150 w 162"/>
                <a:gd name="T5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2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5" name="Prostoročno 487"/>
            <p:cNvSpPr>
              <a:spLocks/>
            </p:cNvSpPr>
            <p:nvPr/>
          </p:nvSpPr>
          <p:spPr bwMode="auto">
            <a:xfrm>
              <a:off x="1201243" y="2687325"/>
              <a:ext cx="961775" cy="445899"/>
            </a:xfrm>
            <a:custGeom>
              <a:avLst/>
              <a:gdLst>
                <a:gd name="T0" fmla="*/ 213 w 250"/>
                <a:gd name="T1" fmla="*/ 82 h 116"/>
                <a:gd name="T2" fmla="*/ 232 w 250"/>
                <a:gd name="T3" fmla="*/ 49 h 116"/>
                <a:gd name="T4" fmla="*/ 210 w 250"/>
                <a:gd name="T5" fmla="*/ 44 h 116"/>
                <a:gd name="T6" fmla="*/ 205 w 250"/>
                <a:gd name="T7" fmla="*/ 20 h 116"/>
                <a:gd name="T8" fmla="*/ 176 w 250"/>
                <a:gd name="T9" fmla="*/ 41 h 116"/>
                <a:gd name="T10" fmla="*/ 158 w 250"/>
                <a:gd name="T11" fmla="*/ 3 h 116"/>
                <a:gd name="T12" fmla="*/ 131 w 250"/>
                <a:gd name="T13" fmla="*/ 24 h 116"/>
                <a:gd name="T14" fmla="*/ 93 w 250"/>
                <a:gd name="T15" fmla="*/ 7 h 116"/>
                <a:gd name="T16" fmla="*/ 70 w 250"/>
                <a:gd name="T17" fmla="*/ 34 h 116"/>
                <a:gd name="T18" fmla="*/ 45 w 250"/>
                <a:gd name="T19" fmla="*/ 25 h 116"/>
                <a:gd name="T20" fmla="*/ 31 w 250"/>
                <a:gd name="T21" fmla="*/ 50 h 116"/>
                <a:gd name="T22" fmla="*/ 11 w 250"/>
                <a:gd name="T23" fmla="*/ 50 h 116"/>
                <a:gd name="T24" fmla="*/ 10 w 250"/>
                <a:gd name="T25" fmla="*/ 69 h 116"/>
                <a:gd name="T26" fmla="*/ 13 w 250"/>
                <a:gd name="T27" fmla="*/ 66 h 116"/>
                <a:gd name="T28" fmla="*/ 14 w 250"/>
                <a:gd name="T29" fmla="*/ 55 h 116"/>
                <a:gd name="T30" fmla="*/ 36 w 250"/>
                <a:gd name="T31" fmla="*/ 57 h 116"/>
                <a:gd name="T32" fmla="*/ 47 w 250"/>
                <a:gd name="T33" fmla="*/ 33 h 116"/>
                <a:gd name="T34" fmla="*/ 73 w 250"/>
                <a:gd name="T35" fmla="*/ 48 h 116"/>
                <a:gd name="T36" fmla="*/ 91 w 250"/>
                <a:gd name="T37" fmla="*/ 15 h 116"/>
                <a:gd name="T38" fmla="*/ 133 w 250"/>
                <a:gd name="T39" fmla="*/ 36 h 116"/>
                <a:gd name="T40" fmla="*/ 154 w 250"/>
                <a:gd name="T41" fmla="*/ 12 h 116"/>
                <a:gd name="T42" fmla="*/ 171 w 250"/>
                <a:gd name="T43" fmla="*/ 52 h 116"/>
                <a:gd name="T44" fmla="*/ 203 w 250"/>
                <a:gd name="T45" fmla="*/ 28 h 116"/>
                <a:gd name="T46" fmla="*/ 196 w 250"/>
                <a:gd name="T47" fmla="*/ 53 h 116"/>
                <a:gd name="T48" fmla="*/ 221 w 250"/>
                <a:gd name="T49" fmla="*/ 55 h 116"/>
                <a:gd name="T50" fmla="*/ 201 w 250"/>
                <a:gd name="T51" fmla="*/ 90 h 116"/>
                <a:gd name="T52" fmla="*/ 239 w 250"/>
                <a:gd name="T53" fmla="*/ 90 h 116"/>
                <a:gd name="T54" fmla="*/ 222 w 250"/>
                <a:gd name="T55" fmla="*/ 116 h 116"/>
                <a:gd name="T56" fmla="*/ 245 w 250"/>
                <a:gd name="T57" fmla="*/ 89 h 116"/>
                <a:gd name="T58" fmla="*/ 213 w 250"/>
                <a:gd name="T59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116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6" name="Prostoročno 488"/>
            <p:cNvSpPr>
              <a:spLocks/>
            </p:cNvSpPr>
            <p:nvPr/>
          </p:nvSpPr>
          <p:spPr bwMode="auto">
            <a:xfrm>
              <a:off x="1344451" y="2924921"/>
              <a:ext cx="537032" cy="174129"/>
            </a:xfrm>
            <a:custGeom>
              <a:avLst/>
              <a:gdLst>
                <a:gd name="T0" fmla="*/ 94 w 140"/>
                <a:gd name="T1" fmla="*/ 32 h 45"/>
                <a:gd name="T2" fmla="*/ 81 w 140"/>
                <a:gd name="T3" fmla="*/ 3 h 45"/>
                <a:gd name="T4" fmla="*/ 65 w 140"/>
                <a:gd name="T5" fmla="*/ 15 h 45"/>
                <a:gd name="T6" fmla="*/ 50 w 140"/>
                <a:gd name="T7" fmla="*/ 0 h 45"/>
                <a:gd name="T8" fmla="*/ 26 w 140"/>
                <a:gd name="T9" fmla="*/ 27 h 45"/>
                <a:gd name="T10" fmla="*/ 0 w 140"/>
                <a:gd name="T11" fmla="*/ 17 h 45"/>
                <a:gd name="T12" fmla="*/ 28 w 140"/>
                <a:gd name="T13" fmla="*/ 34 h 45"/>
                <a:gd name="T14" fmla="*/ 48 w 140"/>
                <a:gd name="T15" fmla="*/ 4 h 45"/>
                <a:gd name="T16" fmla="*/ 63 w 140"/>
                <a:gd name="T17" fmla="*/ 22 h 45"/>
                <a:gd name="T18" fmla="*/ 83 w 140"/>
                <a:gd name="T19" fmla="*/ 9 h 45"/>
                <a:gd name="T20" fmla="*/ 91 w 140"/>
                <a:gd name="T21" fmla="*/ 38 h 45"/>
                <a:gd name="T22" fmla="*/ 122 w 140"/>
                <a:gd name="T23" fmla="*/ 22 h 45"/>
                <a:gd name="T24" fmla="*/ 126 w 140"/>
                <a:gd name="T25" fmla="*/ 44 h 45"/>
                <a:gd name="T26" fmla="*/ 131 w 140"/>
                <a:gd name="T27" fmla="*/ 22 h 45"/>
                <a:gd name="T28" fmla="*/ 94 w 140"/>
                <a:gd name="T29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45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7" name="Prostoročno 489"/>
            <p:cNvSpPr>
              <a:spLocks/>
            </p:cNvSpPr>
            <p:nvPr/>
          </p:nvSpPr>
          <p:spPr bwMode="auto">
            <a:xfrm>
              <a:off x="18145" y="2664542"/>
              <a:ext cx="1091965" cy="541914"/>
            </a:xfrm>
            <a:custGeom>
              <a:avLst/>
              <a:gdLst>
                <a:gd name="T0" fmla="*/ 272 w 284"/>
                <a:gd name="T1" fmla="*/ 62 h 141"/>
                <a:gd name="T2" fmla="*/ 248 w 284"/>
                <a:gd name="T3" fmla="*/ 61 h 141"/>
                <a:gd name="T4" fmla="*/ 233 w 284"/>
                <a:gd name="T5" fmla="*/ 31 h 141"/>
                <a:gd name="T6" fmla="*/ 204 w 284"/>
                <a:gd name="T7" fmla="*/ 41 h 141"/>
                <a:gd name="T8" fmla="*/ 178 w 284"/>
                <a:gd name="T9" fmla="*/ 7 h 141"/>
                <a:gd name="T10" fmla="*/ 135 w 284"/>
                <a:gd name="T11" fmla="*/ 30 h 141"/>
                <a:gd name="T12" fmla="*/ 105 w 284"/>
                <a:gd name="T13" fmla="*/ 3 h 141"/>
                <a:gd name="T14" fmla="*/ 83 w 284"/>
                <a:gd name="T15" fmla="*/ 50 h 141"/>
                <a:gd name="T16" fmla="*/ 50 w 284"/>
                <a:gd name="T17" fmla="*/ 24 h 141"/>
                <a:gd name="T18" fmla="*/ 46 w 284"/>
                <a:gd name="T19" fmla="*/ 53 h 141"/>
                <a:gd name="T20" fmla="*/ 22 w 284"/>
                <a:gd name="T21" fmla="*/ 61 h 141"/>
                <a:gd name="T22" fmla="*/ 43 w 284"/>
                <a:gd name="T23" fmla="*/ 100 h 141"/>
                <a:gd name="T24" fmla="*/ 5 w 284"/>
                <a:gd name="T25" fmla="*/ 108 h 141"/>
                <a:gd name="T26" fmla="*/ 32 w 284"/>
                <a:gd name="T27" fmla="*/ 141 h 141"/>
                <a:gd name="T28" fmla="*/ 13 w 284"/>
                <a:gd name="T29" fmla="*/ 109 h 141"/>
                <a:gd name="T30" fmla="*/ 56 w 284"/>
                <a:gd name="T31" fmla="*/ 108 h 141"/>
                <a:gd name="T32" fmla="*/ 32 w 284"/>
                <a:gd name="T33" fmla="*/ 67 h 141"/>
                <a:gd name="T34" fmla="*/ 62 w 284"/>
                <a:gd name="T35" fmla="*/ 66 h 141"/>
                <a:gd name="T36" fmla="*/ 53 w 284"/>
                <a:gd name="T37" fmla="*/ 34 h 141"/>
                <a:gd name="T38" fmla="*/ 90 w 284"/>
                <a:gd name="T39" fmla="*/ 64 h 141"/>
                <a:gd name="T40" fmla="*/ 108 w 284"/>
                <a:gd name="T41" fmla="*/ 15 h 141"/>
                <a:gd name="T42" fmla="*/ 134 w 284"/>
                <a:gd name="T43" fmla="*/ 44 h 141"/>
                <a:gd name="T44" fmla="*/ 180 w 284"/>
                <a:gd name="T45" fmla="*/ 18 h 141"/>
                <a:gd name="T46" fmla="*/ 200 w 284"/>
                <a:gd name="T47" fmla="*/ 58 h 141"/>
                <a:gd name="T48" fmla="*/ 231 w 284"/>
                <a:gd name="T49" fmla="*/ 40 h 141"/>
                <a:gd name="T50" fmla="*/ 243 w 284"/>
                <a:gd name="T51" fmla="*/ 69 h 141"/>
                <a:gd name="T52" fmla="*/ 268 w 284"/>
                <a:gd name="T53" fmla="*/ 66 h 141"/>
                <a:gd name="T54" fmla="*/ 270 w 284"/>
                <a:gd name="T55" fmla="*/ 80 h 141"/>
                <a:gd name="T56" fmla="*/ 272 w 284"/>
                <a:gd name="T57" fmla="*/ 84 h 141"/>
                <a:gd name="T58" fmla="*/ 272 w 284"/>
                <a:gd name="T59" fmla="*/ 6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" h="141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8" name="Prostoročno 490"/>
            <p:cNvSpPr>
              <a:spLocks/>
            </p:cNvSpPr>
            <p:nvPr/>
          </p:nvSpPr>
          <p:spPr bwMode="auto">
            <a:xfrm>
              <a:off x="340364" y="2952586"/>
              <a:ext cx="603754" cy="219695"/>
            </a:xfrm>
            <a:custGeom>
              <a:avLst/>
              <a:gdLst>
                <a:gd name="T0" fmla="*/ 128 w 157"/>
                <a:gd name="T1" fmla="*/ 34 h 57"/>
                <a:gd name="T2" fmla="*/ 101 w 157"/>
                <a:gd name="T3" fmla="*/ 0 h 57"/>
                <a:gd name="T4" fmla="*/ 84 w 157"/>
                <a:gd name="T5" fmla="*/ 19 h 57"/>
                <a:gd name="T6" fmla="*/ 65 w 157"/>
                <a:gd name="T7" fmla="*/ 5 h 57"/>
                <a:gd name="T8" fmla="*/ 50 w 157"/>
                <a:gd name="T9" fmla="*/ 39 h 57"/>
                <a:gd name="T10" fmla="*/ 10 w 157"/>
                <a:gd name="T11" fmla="*/ 26 h 57"/>
                <a:gd name="T12" fmla="*/ 16 w 157"/>
                <a:gd name="T13" fmla="*/ 55 h 57"/>
                <a:gd name="T14" fmla="*/ 19 w 157"/>
                <a:gd name="T15" fmla="*/ 27 h 57"/>
                <a:gd name="T16" fmla="*/ 55 w 157"/>
                <a:gd name="T17" fmla="*/ 47 h 57"/>
                <a:gd name="T18" fmla="*/ 64 w 157"/>
                <a:gd name="T19" fmla="*/ 13 h 57"/>
                <a:gd name="T20" fmla="*/ 87 w 157"/>
                <a:gd name="T21" fmla="*/ 27 h 57"/>
                <a:gd name="T22" fmla="*/ 103 w 157"/>
                <a:gd name="T23" fmla="*/ 5 h 57"/>
                <a:gd name="T24" fmla="*/ 126 w 157"/>
                <a:gd name="T25" fmla="*/ 42 h 57"/>
                <a:gd name="T26" fmla="*/ 157 w 157"/>
                <a:gd name="T27" fmla="*/ 22 h 57"/>
                <a:gd name="T28" fmla="*/ 128 w 157"/>
                <a:gd name="T2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57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9" name="Prostoročno 485"/>
            <p:cNvSpPr>
              <a:spLocks/>
            </p:cNvSpPr>
            <p:nvPr/>
          </p:nvSpPr>
          <p:spPr bwMode="auto">
            <a:xfrm rot="20750629">
              <a:off x="4401465" y="4322999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</p:grpSp>
      <p:grpSp>
        <p:nvGrpSpPr>
          <p:cNvPr id="40" name="Skupina 39"/>
          <p:cNvGrpSpPr/>
          <p:nvPr/>
        </p:nvGrpSpPr>
        <p:grpSpPr>
          <a:xfrm rot="18988672">
            <a:off x="68557" y="189622"/>
            <a:ext cx="517230" cy="587584"/>
            <a:chOff x="11036616" y="1071278"/>
            <a:chExt cx="1030189" cy="1170315"/>
          </a:xfrm>
        </p:grpSpPr>
        <p:sp>
          <p:nvSpPr>
            <p:cNvPr id="41" name="Prostoročno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42" name="Prostoročno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43" name="Prostoročno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44" name="Prostoročno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45" name="Prostoročno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46" name="Prostoročno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47" name="Prostoročno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48" name="Prostoročno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</p:grpSp>
      <p:sp>
        <p:nvSpPr>
          <p:cNvPr id="49" name="Prostoročno 500"/>
          <p:cNvSpPr>
            <a:spLocks/>
          </p:cNvSpPr>
          <p:nvPr/>
        </p:nvSpPr>
        <p:spPr bwMode="auto">
          <a:xfrm>
            <a:off x="3284322" y="4664178"/>
            <a:ext cx="8902911" cy="2193823"/>
          </a:xfrm>
          <a:custGeom>
            <a:avLst/>
            <a:gdLst/>
            <a:ahLst/>
            <a:cxnLst/>
            <a:rect l="l" t="t" r="r" b="b"/>
            <a:pathLst>
              <a:path w="8267700" h="2293105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noProof="0" dirty="0"/>
          </a:p>
        </p:txBody>
      </p:sp>
      <p:grpSp>
        <p:nvGrpSpPr>
          <p:cNvPr id="50" name="Skupina 49"/>
          <p:cNvGrpSpPr/>
          <p:nvPr/>
        </p:nvGrpSpPr>
        <p:grpSpPr>
          <a:xfrm>
            <a:off x="11434163" y="6542"/>
            <a:ext cx="679129" cy="712528"/>
            <a:chOff x="11231706" y="127529"/>
            <a:chExt cx="679129" cy="712528"/>
          </a:xfrm>
        </p:grpSpPr>
        <p:sp>
          <p:nvSpPr>
            <p:cNvPr id="51" name="Prostoročno 36"/>
            <p:cNvSpPr>
              <a:spLocks/>
            </p:cNvSpPr>
            <p:nvPr/>
          </p:nvSpPr>
          <p:spPr bwMode="auto">
            <a:xfrm rot="20399546">
              <a:off x="11674805" y="635788"/>
              <a:ext cx="133527" cy="204269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52" name="Prostoročno 37"/>
            <p:cNvSpPr>
              <a:spLocks/>
            </p:cNvSpPr>
            <p:nvPr/>
          </p:nvSpPr>
          <p:spPr bwMode="auto">
            <a:xfrm rot="20399546">
              <a:off x="11231706" y="127529"/>
              <a:ext cx="679129" cy="644642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53" name="Prostoročno 38"/>
            <p:cNvSpPr>
              <a:spLocks/>
            </p:cNvSpPr>
            <p:nvPr/>
          </p:nvSpPr>
          <p:spPr bwMode="auto">
            <a:xfrm rot="20399546">
              <a:off x="11276592" y="184419"/>
              <a:ext cx="573899" cy="599543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54" name="Prostoročno 39"/>
            <p:cNvSpPr>
              <a:spLocks/>
            </p:cNvSpPr>
            <p:nvPr/>
          </p:nvSpPr>
          <p:spPr bwMode="auto">
            <a:xfrm rot="20399546">
              <a:off x="11486218" y="306755"/>
              <a:ext cx="188352" cy="380241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55" name="Prostoročno 40"/>
            <p:cNvSpPr>
              <a:spLocks/>
            </p:cNvSpPr>
            <p:nvPr/>
          </p:nvSpPr>
          <p:spPr bwMode="auto">
            <a:xfrm rot="20399546">
              <a:off x="11632851" y="298738"/>
              <a:ext cx="112304" cy="248483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56" name="Prostoročno 41"/>
            <p:cNvSpPr>
              <a:spLocks/>
            </p:cNvSpPr>
            <p:nvPr/>
          </p:nvSpPr>
          <p:spPr bwMode="auto">
            <a:xfrm rot="20399546">
              <a:off x="11710444" y="508051"/>
              <a:ext cx="144138" cy="90197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57" name="Prostoročno 42"/>
            <p:cNvSpPr>
              <a:spLocks/>
            </p:cNvSpPr>
            <p:nvPr/>
          </p:nvSpPr>
          <p:spPr bwMode="auto">
            <a:xfrm rot="20399546">
              <a:off x="11538078" y="665049"/>
              <a:ext cx="157402" cy="52173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58" name="Prostoročno 43"/>
            <p:cNvSpPr>
              <a:spLocks/>
            </p:cNvSpPr>
            <p:nvPr/>
          </p:nvSpPr>
          <p:spPr bwMode="auto">
            <a:xfrm rot="20399546">
              <a:off x="11385593" y="578185"/>
              <a:ext cx="265285" cy="98155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</p:grpSp>
      <p:sp>
        <p:nvSpPr>
          <p:cNvPr id="59" name="Prostoročno 413"/>
          <p:cNvSpPr>
            <a:spLocks/>
          </p:cNvSpPr>
          <p:nvPr/>
        </p:nvSpPr>
        <p:spPr bwMode="auto">
          <a:xfrm>
            <a:off x="-23365" y="3007512"/>
            <a:ext cx="12188952" cy="3850488"/>
          </a:xfrm>
          <a:custGeom>
            <a:avLst/>
            <a:gdLst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3850488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noProof="0" dirty="0"/>
          </a:p>
        </p:txBody>
      </p:sp>
      <p:sp>
        <p:nvSpPr>
          <p:cNvPr id="60" name="Prostoročno 414"/>
          <p:cNvSpPr>
            <a:spLocks/>
          </p:cNvSpPr>
          <p:nvPr/>
        </p:nvSpPr>
        <p:spPr bwMode="auto">
          <a:xfrm>
            <a:off x="-23365" y="3324746"/>
            <a:ext cx="12188952" cy="3383191"/>
          </a:xfrm>
          <a:custGeom>
            <a:avLst/>
            <a:gdLst/>
            <a:ahLst/>
            <a:cxnLst/>
            <a:rect l="l" t="t" r="r" b="b"/>
            <a:pathLst>
              <a:path w="12226444" h="3383191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noProof="0" dirty="0"/>
          </a:p>
        </p:txBody>
      </p:sp>
      <p:grpSp>
        <p:nvGrpSpPr>
          <p:cNvPr id="61" name="Skupina 5"/>
          <p:cNvGrpSpPr>
            <a:grpSpLocks noChangeAspect="1"/>
          </p:cNvGrpSpPr>
          <p:nvPr/>
        </p:nvGrpSpPr>
        <p:grpSpPr bwMode="auto">
          <a:xfrm>
            <a:off x="-1519" y="854145"/>
            <a:ext cx="1881474" cy="2341763"/>
            <a:chOff x="3000" y="1116"/>
            <a:chExt cx="1680" cy="2091"/>
          </a:xfrm>
        </p:grpSpPr>
        <p:sp>
          <p:nvSpPr>
            <p:cNvPr id="62" name="Prostoročno 6"/>
            <p:cNvSpPr>
              <a:spLocks/>
            </p:cNvSpPr>
            <p:nvPr/>
          </p:nvSpPr>
          <p:spPr bwMode="auto">
            <a:xfrm>
              <a:off x="3019" y="2576"/>
              <a:ext cx="85" cy="93"/>
            </a:xfrm>
            <a:custGeom>
              <a:avLst/>
              <a:gdLst>
                <a:gd name="T0" fmla="*/ 0 w 36"/>
                <a:gd name="T1" fmla="*/ 32 h 39"/>
                <a:gd name="T2" fmla="*/ 2 w 36"/>
                <a:gd name="T3" fmla="*/ 39 h 39"/>
                <a:gd name="T4" fmla="*/ 26 w 36"/>
                <a:gd name="T5" fmla="*/ 0 h 39"/>
                <a:gd name="T6" fmla="*/ 0 w 36"/>
                <a:gd name="T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9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63" name="Prostoročno 7"/>
            <p:cNvSpPr>
              <a:spLocks/>
            </p:cNvSpPr>
            <p:nvPr/>
          </p:nvSpPr>
          <p:spPr bwMode="auto">
            <a:xfrm>
              <a:off x="3057" y="2617"/>
              <a:ext cx="116" cy="73"/>
            </a:xfrm>
            <a:custGeom>
              <a:avLst/>
              <a:gdLst>
                <a:gd name="T0" fmla="*/ 37 w 49"/>
                <a:gd name="T1" fmla="*/ 17 h 31"/>
                <a:gd name="T2" fmla="*/ 13 w 49"/>
                <a:gd name="T3" fmla="*/ 23 h 31"/>
                <a:gd name="T4" fmla="*/ 5 w 49"/>
                <a:gd name="T5" fmla="*/ 13 h 31"/>
                <a:gd name="T6" fmla="*/ 0 w 49"/>
                <a:gd name="T7" fmla="*/ 20 h 31"/>
                <a:gd name="T8" fmla="*/ 14 w 49"/>
                <a:gd name="T9" fmla="*/ 31 h 31"/>
                <a:gd name="T10" fmla="*/ 43 w 49"/>
                <a:gd name="T11" fmla="*/ 20 h 31"/>
                <a:gd name="T12" fmla="*/ 49 w 49"/>
                <a:gd name="T13" fmla="*/ 0 h 31"/>
                <a:gd name="T14" fmla="*/ 37 w 49"/>
                <a:gd name="T15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1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64" name="Prostoročno 8"/>
            <p:cNvSpPr>
              <a:spLocks/>
            </p:cNvSpPr>
            <p:nvPr/>
          </p:nvSpPr>
          <p:spPr bwMode="auto">
            <a:xfrm>
              <a:off x="3133" y="2676"/>
              <a:ext cx="71" cy="23"/>
            </a:xfrm>
            <a:custGeom>
              <a:avLst/>
              <a:gdLst>
                <a:gd name="T0" fmla="*/ 13 w 30"/>
                <a:gd name="T1" fmla="*/ 5 h 10"/>
                <a:gd name="T2" fmla="*/ 6 w 30"/>
                <a:gd name="T3" fmla="*/ 0 h 10"/>
                <a:gd name="T4" fmla="*/ 0 w 30"/>
                <a:gd name="T5" fmla="*/ 1 h 10"/>
                <a:gd name="T6" fmla="*/ 13 w 30"/>
                <a:gd name="T7" fmla="*/ 10 h 10"/>
                <a:gd name="T8" fmla="*/ 30 w 30"/>
                <a:gd name="T9" fmla="*/ 1 h 10"/>
                <a:gd name="T10" fmla="*/ 13 w 30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65" name="Prostoročno 9"/>
            <p:cNvSpPr>
              <a:spLocks/>
            </p:cNvSpPr>
            <p:nvPr/>
          </p:nvSpPr>
          <p:spPr bwMode="auto">
            <a:xfrm>
              <a:off x="3003" y="2742"/>
              <a:ext cx="234" cy="198"/>
            </a:xfrm>
            <a:custGeom>
              <a:avLst/>
              <a:gdLst>
                <a:gd name="T0" fmla="*/ 11 w 99"/>
                <a:gd name="T1" fmla="*/ 9 h 84"/>
                <a:gd name="T2" fmla="*/ 19 w 99"/>
                <a:gd name="T3" fmla="*/ 30 h 84"/>
                <a:gd name="T4" fmla="*/ 51 w 99"/>
                <a:gd name="T5" fmla="*/ 29 h 84"/>
                <a:gd name="T6" fmla="*/ 54 w 99"/>
                <a:gd name="T7" fmla="*/ 54 h 84"/>
                <a:gd name="T8" fmla="*/ 75 w 99"/>
                <a:gd name="T9" fmla="*/ 51 h 84"/>
                <a:gd name="T10" fmla="*/ 76 w 99"/>
                <a:gd name="T11" fmla="*/ 69 h 84"/>
                <a:gd name="T12" fmla="*/ 90 w 99"/>
                <a:gd name="T13" fmla="*/ 73 h 84"/>
                <a:gd name="T14" fmla="*/ 88 w 99"/>
                <a:gd name="T15" fmla="*/ 82 h 84"/>
                <a:gd name="T16" fmla="*/ 89 w 99"/>
                <a:gd name="T17" fmla="*/ 84 h 84"/>
                <a:gd name="T18" fmla="*/ 93 w 99"/>
                <a:gd name="T19" fmla="*/ 72 h 84"/>
                <a:gd name="T20" fmla="*/ 80 w 99"/>
                <a:gd name="T21" fmla="*/ 66 h 84"/>
                <a:gd name="T22" fmla="*/ 78 w 99"/>
                <a:gd name="T23" fmla="*/ 48 h 84"/>
                <a:gd name="T24" fmla="*/ 60 w 99"/>
                <a:gd name="T25" fmla="*/ 45 h 84"/>
                <a:gd name="T26" fmla="*/ 52 w 99"/>
                <a:gd name="T27" fmla="*/ 23 h 84"/>
                <a:gd name="T28" fmla="*/ 22 w 99"/>
                <a:gd name="T29" fmla="*/ 24 h 84"/>
                <a:gd name="T30" fmla="*/ 12 w 99"/>
                <a:gd name="T31" fmla="*/ 3 h 84"/>
                <a:gd name="T32" fmla="*/ 0 w 99"/>
                <a:gd name="T33" fmla="*/ 4 h 84"/>
                <a:gd name="T34" fmla="*/ 0 w 99"/>
                <a:gd name="T35" fmla="*/ 11 h 84"/>
                <a:gd name="T36" fmla="*/ 11 w 99"/>
                <a:gd name="T37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4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66" name="Prostoročno 10"/>
            <p:cNvSpPr>
              <a:spLocks/>
            </p:cNvSpPr>
            <p:nvPr/>
          </p:nvSpPr>
          <p:spPr bwMode="auto">
            <a:xfrm>
              <a:off x="4590" y="2068"/>
              <a:ext cx="90" cy="22"/>
            </a:xfrm>
            <a:custGeom>
              <a:avLst/>
              <a:gdLst>
                <a:gd name="T0" fmla="*/ 38 w 38"/>
                <a:gd name="T1" fmla="*/ 6 h 9"/>
                <a:gd name="T2" fmla="*/ 10 w 38"/>
                <a:gd name="T3" fmla="*/ 0 h 9"/>
                <a:gd name="T4" fmla="*/ 1 w 38"/>
                <a:gd name="T5" fmla="*/ 0 h 9"/>
                <a:gd name="T6" fmla="*/ 0 w 38"/>
                <a:gd name="T7" fmla="*/ 9 h 9"/>
                <a:gd name="T8" fmla="*/ 38 w 3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67" name="Prostoročno 11"/>
            <p:cNvSpPr>
              <a:spLocks/>
            </p:cNvSpPr>
            <p:nvPr/>
          </p:nvSpPr>
          <p:spPr bwMode="auto">
            <a:xfrm>
              <a:off x="3000" y="1631"/>
              <a:ext cx="1600" cy="1531"/>
            </a:xfrm>
            <a:custGeom>
              <a:avLst/>
              <a:gdLst>
                <a:gd name="T0" fmla="*/ 669 w 677"/>
                <a:gd name="T1" fmla="*/ 175 h 648"/>
                <a:gd name="T2" fmla="*/ 485 w 677"/>
                <a:gd name="T3" fmla="*/ 89 h 648"/>
                <a:gd name="T4" fmla="*/ 381 w 677"/>
                <a:gd name="T5" fmla="*/ 36 h 648"/>
                <a:gd name="T6" fmla="*/ 307 w 677"/>
                <a:gd name="T7" fmla="*/ 0 h 648"/>
                <a:gd name="T8" fmla="*/ 207 w 677"/>
                <a:gd name="T9" fmla="*/ 44 h 648"/>
                <a:gd name="T10" fmla="*/ 195 w 677"/>
                <a:gd name="T11" fmla="*/ 49 h 648"/>
                <a:gd name="T12" fmla="*/ 195 w 677"/>
                <a:gd name="T13" fmla="*/ 51 h 648"/>
                <a:gd name="T14" fmla="*/ 100 w 677"/>
                <a:gd name="T15" fmla="*/ 94 h 648"/>
                <a:gd name="T16" fmla="*/ 0 w 677"/>
                <a:gd name="T17" fmla="*/ 140 h 648"/>
                <a:gd name="T18" fmla="*/ 0 w 677"/>
                <a:gd name="T19" fmla="*/ 642 h 648"/>
                <a:gd name="T20" fmla="*/ 82 w 677"/>
                <a:gd name="T21" fmla="*/ 640 h 648"/>
                <a:gd name="T22" fmla="*/ 201 w 677"/>
                <a:gd name="T23" fmla="*/ 644 h 648"/>
                <a:gd name="T24" fmla="*/ 236 w 677"/>
                <a:gd name="T25" fmla="*/ 644 h 648"/>
                <a:gd name="T26" fmla="*/ 407 w 677"/>
                <a:gd name="T27" fmla="*/ 644 h 648"/>
                <a:gd name="T28" fmla="*/ 455 w 677"/>
                <a:gd name="T29" fmla="*/ 648 h 648"/>
                <a:gd name="T30" fmla="*/ 548 w 677"/>
                <a:gd name="T31" fmla="*/ 638 h 648"/>
                <a:gd name="T32" fmla="*/ 632 w 677"/>
                <a:gd name="T33" fmla="*/ 643 h 648"/>
                <a:gd name="T34" fmla="*/ 677 w 677"/>
                <a:gd name="T35" fmla="*/ 178 h 648"/>
                <a:gd name="T36" fmla="*/ 669 w 677"/>
                <a:gd name="T37" fmla="*/ 175 h 648"/>
                <a:gd name="T38" fmla="*/ 669 w 677"/>
                <a:gd name="T39" fmla="*/ 17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7" h="648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68" name="Prostoročno 12"/>
            <p:cNvSpPr>
              <a:spLocks/>
            </p:cNvSpPr>
            <p:nvPr/>
          </p:nvSpPr>
          <p:spPr bwMode="auto">
            <a:xfrm>
              <a:off x="3433" y="1740"/>
              <a:ext cx="560" cy="17"/>
            </a:xfrm>
            <a:custGeom>
              <a:avLst/>
              <a:gdLst>
                <a:gd name="T0" fmla="*/ 237 w 237"/>
                <a:gd name="T1" fmla="*/ 7 h 7"/>
                <a:gd name="T2" fmla="*/ 229 w 237"/>
                <a:gd name="T3" fmla="*/ 3 h 7"/>
                <a:gd name="T4" fmla="*/ 129 w 237"/>
                <a:gd name="T5" fmla="*/ 1 h 7"/>
                <a:gd name="T6" fmla="*/ 13 w 237"/>
                <a:gd name="T7" fmla="*/ 0 h 7"/>
                <a:gd name="T8" fmla="*/ 12 w 237"/>
                <a:gd name="T9" fmla="*/ 0 h 7"/>
                <a:gd name="T10" fmla="*/ 12 w 237"/>
                <a:gd name="T11" fmla="*/ 2 h 7"/>
                <a:gd name="T12" fmla="*/ 0 w 237"/>
                <a:gd name="T13" fmla="*/ 6 h 7"/>
                <a:gd name="T14" fmla="*/ 26 w 237"/>
                <a:gd name="T15" fmla="*/ 6 h 7"/>
                <a:gd name="T16" fmla="*/ 237 w 23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69" name="Prostoročno 13"/>
            <p:cNvSpPr>
              <a:spLocks noEditPoints="1"/>
            </p:cNvSpPr>
            <p:nvPr/>
          </p:nvSpPr>
          <p:spPr bwMode="auto">
            <a:xfrm>
              <a:off x="3000" y="1757"/>
              <a:ext cx="1640" cy="1450"/>
            </a:xfrm>
            <a:custGeom>
              <a:avLst/>
              <a:gdLst>
                <a:gd name="T0" fmla="*/ 665 w 694"/>
                <a:gd name="T1" fmla="*/ 228 h 614"/>
                <a:gd name="T2" fmla="*/ 573 w 694"/>
                <a:gd name="T3" fmla="*/ 184 h 614"/>
                <a:gd name="T4" fmla="*/ 575 w 694"/>
                <a:gd name="T5" fmla="*/ 119 h 614"/>
                <a:gd name="T6" fmla="*/ 616 w 694"/>
                <a:gd name="T7" fmla="*/ 95 h 614"/>
                <a:gd name="T8" fmla="*/ 506 w 694"/>
                <a:gd name="T9" fmla="*/ 44 h 614"/>
                <a:gd name="T10" fmla="*/ 289 w 694"/>
                <a:gd name="T11" fmla="*/ 40 h 614"/>
                <a:gd name="T12" fmla="*/ 296 w 694"/>
                <a:gd name="T13" fmla="*/ 46 h 614"/>
                <a:gd name="T14" fmla="*/ 182 w 694"/>
                <a:gd name="T15" fmla="*/ 89 h 614"/>
                <a:gd name="T16" fmla="*/ 0 w 694"/>
                <a:gd name="T17" fmla="*/ 96 h 614"/>
                <a:gd name="T18" fmla="*/ 336 w 694"/>
                <a:gd name="T19" fmla="*/ 97 h 614"/>
                <a:gd name="T20" fmla="*/ 28 w 694"/>
                <a:gd name="T21" fmla="*/ 121 h 614"/>
                <a:gd name="T22" fmla="*/ 0 w 694"/>
                <a:gd name="T23" fmla="*/ 183 h 614"/>
                <a:gd name="T24" fmla="*/ 29 w 694"/>
                <a:gd name="T25" fmla="*/ 235 h 614"/>
                <a:gd name="T26" fmla="*/ 30 w 694"/>
                <a:gd name="T27" fmla="*/ 300 h 614"/>
                <a:gd name="T28" fmla="*/ 471 w 694"/>
                <a:gd name="T29" fmla="*/ 300 h 614"/>
                <a:gd name="T30" fmla="*/ 107 w 694"/>
                <a:gd name="T31" fmla="*/ 376 h 614"/>
                <a:gd name="T32" fmla="*/ 29 w 694"/>
                <a:gd name="T33" fmla="*/ 424 h 614"/>
                <a:gd name="T34" fmla="*/ 0 w 694"/>
                <a:gd name="T35" fmla="*/ 472 h 614"/>
                <a:gd name="T36" fmla="*/ 134 w 694"/>
                <a:gd name="T37" fmla="*/ 516 h 614"/>
                <a:gd name="T38" fmla="*/ 192 w 694"/>
                <a:gd name="T39" fmla="*/ 587 h 614"/>
                <a:gd name="T40" fmla="*/ 421 w 694"/>
                <a:gd name="T41" fmla="*/ 603 h 614"/>
                <a:gd name="T42" fmla="*/ 298 w 694"/>
                <a:gd name="T43" fmla="*/ 190 h 614"/>
                <a:gd name="T44" fmla="*/ 198 w 694"/>
                <a:gd name="T45" fmla="*/ 188 h 614"/>
                <a:gd name="T46" fmla="*/ 273 w 694"/>
                <a:gd name="T47" fmla="*/ 278 h 614"/>
                <a:gd name="T48" fmla="*/ 358 w 694"/>
                <a:gd name="T49" fmla="*/ 234 h 614"/>
                <a:gd name="T50" fmla="*/ 358 w 694"/>
                <a:gd name="T51" fmla="*/ 191 h 614"/>
                <a:gd name="T52" fmla="*/ 196 w 694"/>
                <a:gd name="T53" fmla="*/ 140 h 614"/>
                <a:gd name="T54" fmla="*/ 332 w 694"/>
                <a:gd name="T55" fmla="*/ 140 h 614"/>
                <a:gd name="T56" fmla="*/ 399 w 694"/>
                <a:gd name="T57" fmla="*/ 185 h 614"/>
                <a:gd name="T58" fmla="*/ 110 w 694"/>
                <a:gd name="T59" fmla="*/ 416 h 614"/>
                <a:gd name="T60" fmla="*/ 191 w 694"/>
                <a:gd name="T61" fmla="*/ 511 h 614"/>
                <a:gd name="T62" fmla="*/ 192 w 694"/>
                <a:gd name="T63" fmla="*/ 560 h 614"/>
                <a:gd name="T64" fmla="*/ 311 w 694"/>
                <a:gd name="T65" fmla="*/ 417 h 614"/>
                <a:gd name="T66" fmla="*/ 399 w 694"/>
                <a:gd name="T67" fmla="*/ 373 h 614"/>
                <a:gd name="T68" fmla="*/ 203 w 694"/>
                <a:gd name="T69" fmla="*/ 467 h 614"/>
                <a:gd name="T70" fmla="*/ 311 w 694"/>
                <a:gd name="T71" fmla="*/ 511 h 614"/>
                <a:gd name="T72" fmla="*/ 401 w 694"/>
                <a:gd name="T73" fmla="*/ 561 h 614"/>
                <a:gd name="T74" fmla="*/ 298 w 694"/>
                <a:gd name="T75" fmla="*/ 567 h 614"/>
                <a:gd name="T76" fmla="*/ 488 w 694"/>
                <a:gd name="T77" fmla="*/ 424 h 614"/>
                <a:gd name="T78" fmla="*/ 414 w 694"/>
                <a:gd name="T79" fmla="*/ 423 h 614"/>
                <a:gd name="T80" fmla="*/ 637 w 694"/>
                <a:gd name="T81" fmla="*/ 511 h 614"/>
                <a:gd name="T82" fmla="*/ 633 w 694"/>
                <a:gd name="T83" fmla="*/ 566 h 614"/>
                <a:gd name="T84" fmla="*/ 551 w 694"/>
                <a:gd name="T85" fmla="*/ 567 h 614"/>
                <a:gd name="T86" fmla="*/ 429 w 694"/>
                <a:gd name="T87" fmla="*/ 518 h 614"/>
                <a:gd name="T88" fmla="*/ 415 w 694"/>
                <a:gd name="T89" fmla="*/ 474 h 614"/>
                <a:gd name="T90" fmla="*/ 489 w 694"/>
                <a:gd name="T91" fmla="*/ 424 h 614"/>
                <a:gd name="T92" fmla="*/ 656 w 694"/>
                <a:gd name="T93" fmla="*/ 321 h 614"/>
                <a:gd name="T94" fmla="*/ 651 w 694"/>
                <a:gd name="T95" fmla="*/ 377 h 614"/>
                <a:gd name="T96" fmla="*/ 413 w 694"/>
                <a:gd name="T97" fmla="*/ 379 h 614"/>
                <a:gd name="T98" fmla="*/ 651 w 694"/>
                <a:gd name="T99" fmla="*/ 376 h 614"/>
                <a:gd name="T100" fmla="*/ 582 w 694"/>
                <a:gd name="T101" fmla="*/ 371 h 614"/>
                <a:gd name="T102" fmla="*/ 182 w 694"/>
                <a:gd name="T103" fmla="*/ 371 h 614"/>
                <a:gd name="T104" fmla="*/ 636 w 694"/>
                <a:gd name="T105" fmla="*/ 330 h 614"/>
                <a:gd name="T106" fmla="*/ 569 w 694"/>
                <a:gd name="T107" fmla="*/ 298 h 614"/>
                <a:gd name="T108" fmla="*/ 661 w 694"/>
                <a:gd name="T109" fmla="*/ 276 h 614"/>
                <a:gd name="T110" fmla="*/ 664 w 694"/>
                <a:gd name="T111" fmla="*/ 236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4" h="614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70" name="Prostoročno 14"/>
            <p:cNvSpPr>
              <a:spLocks/>
            </p:cNvSpPr>
            <p:nvPr/>
          </p:nvSpPr>
          <p:spPr bwMode="auto">
            <a:xfrm>
              <a:off x="3669" y="1251"/>
              <a:ext cx="59" cy="57"/>
            </a:xfrm>
            <a:custGeom>
              <a:avLst/>
              <a:gdLst>
                <a:gd name="T0" fmla="*/ 20 w 25"/>
                <a:gd name="T1" fmla="*/ 16 h 24"/>
                <a:gd name="T2" fmla="*/ 15 w 25"/>
                <a:gd name="T3" fmla="*/ 0 h 24"/>
                <a:gd name="T4" fmla="*/ 0 w 25"/>
                <a:gd name="T5" fmla="*/ 9 h 24"/>
                <a:gd name="T6" fmla="*/ 6 w 25"/>
                <a:gd name="T7" fmla="*/ 24 h 24"/>
                <a:gd name="T8" fmla="*/ 20 w 25"/>
                <a:gd name="T9" fmla="*/ 16 h 24"/>
                <a:gd name="T10" fmla="*/ 20 w 25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71" name="Prostoročno 15"/>
            <p:cNvSpPr>
              <a:spLocks/>
            </p:cNvSpPr>
            <p:nvPr/>
          </p:nvSpPr>
          <p:spPr bwMode="auto">
            <a:xfrm>
              <a:off x="3605" y="1256"/>
              <a:ext cx="274" cy="302"/>
            </a:xfrm>
            <a:custGeom>
              <a:avLst/>
              <a:gdLst>
                <a:gd name="T0" fmla="*/ 86 w 116"/>
                <a:gd name="T1" fmla="*/ 36 h 128"/>
                <a:gd name="T2" fmla="*/ 35 w 116"/>
                <a:gd name="T3" fmla="*/ 11 h 128"/>
                <a:gd name="T4" fmla="*/ 7 w 116"/>
                <a:gd name="T5" fmla="*/ 59 h 128"/>
                <a:gd name="T6" fmla="*/ 31 w 116"/>
                <a:gd name="T7" fmla="*/ 93 h 128"/>
                <a:gd name="T8" fmla="*/ 10 w 116"/>
                <a:gd name="T9" fmla="*/ 120 h 128"/>
                <a:gd name="T10" fmla="*/ 116 w 116"/>
                <a:gd name="T11" fmla="*/ 84 h 128"/>
                <a:gd name="T12" fmla="*/ 86 w 116"/>
                <a:gd name="T13" fmla="*/ 76 h 128"/>
                <a:gd name="T14" fmla="*/ 86 w 116"/>
                <a:gd name="T15" fmla="*/ 3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28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72" name="Prostoročno 16"/>
            <p:cNvSpPr>
              <a:spLocks/>
            </p:cNvSpPr>
            <p:nvPr/>
          </p:nvSpPr>
          <p:spPr bwMode="auto">
            <a:xfrm>
              <a:off x="3631" y="1454"/>
              <a:ext cx="248" cy="109"/>
            </a:xfrm>
            <a:custGeom>
              <a:avLst/>
              <a:gdLst>
                <a:gd name="T0" fmla="*/ 105 w 105"/>
                <a:gd name="T1" fmla="*/ 0 h 46"/>
                <a:gd name="T2" fmla="*/ 49 w 105"/>
                <a:gd name="T3" fmla="*/ 11 h 46"/>
                <a:gd name="T4" fmla="*/ 0 w 105"/>
                <a:gd name="T5" fmla="*/ 33 h 46"/>
                <a:gd name="T6" fmla="*/ 56 w 105"/>
                <a:gd name="T7" fmla="*/ 36 h 46"/>
                <a:gd name="T8" fmla="*/ 105 w 10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6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73" name="Prostoročno 17"/>
            <p:cNvSpPr>
              <a:spLocks/>
            </p:cNvSpPr>
            <p:nvPr/>
          </p:nvSpPr>
          <p:spPr bwMode="auto">
            <a:xfrm>
              <a:off x="3733" y="1483"/>
              <a:ext cx="68" cy="37"/>
            </a:xfrm>
            <a:custGeom>
              <a:avLst/>
              <a:gdLst>
                <a:gd name="T0" fmla="*/ 0 w 29"/>
                <a:gd name="T1" fmla="*/ 9 h 16"/>
                <a:gd name="T2" fmla="*/ 27 w 29"/>
                <a:gd name="T3" fmla="*/ 1 h 16"/>
                <a:gd name="T4" fmla="*/ 17 w 29"/>
                <a:gd name="T5" fmla="*/ 16 h 16"/>
                <a:gd name="T6" fmla="*/ 0 w 29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74" name="Prostoročno 18"/>
            <p:cNvSpPr>
              <a:spLocks/>
            </p:cNvSpPr>
            <p:nvPr/>
          </p:nvSpPr>
          <p:spPr bwMode="auto">
            <a:xfrm>
              <a:off x="3414" y="1116"/>
              <a:ext cx="605" cy="584"/>
            </a:xfrm>
            <a:custGeom>
              <a:avLst/>
              <a:gdLst>
                <a:gd name="T0" fmla="*/ 42 w 605"/>
                <a:gd name="T1" fmla="*/ 582 h 584"/>
                <a:gd name="T2" fmla="*/ 66 w 605"/>
                <a:gd name="T3" fmla="*/ 570 h 584"/>
                <a:gd name="T4" fmla="*/ 57 w 605"/>
                <a:gd name="T5" fmla="*/ 485 h 584"/>
                <a:gd name="T6" fmla="*/ 31 w 605"/>
                <a:gd name="T7" fmla="*/ 227 h 584"/>
                <a:gd name="T8" fmla="*/ 298 w 605"/>
                <a:gd name="T9" fmla="*/ 38 h 584"/>
                <a:gd name="T10" fmla="*/ 565 w 605"/>
                <a:gd name="T11" fmla="*/ 215 h 584"/>
                <a:gd name="T12" fmla="*/ 550 w 605"/>
                <a:gd name="T13" fmla="*/ 492 h 584"/>
                <a:gd name="T14" fmla="*/ 546 w 605"/>
                <a:gd name="T15" fmla="*/ 570 h 584"/>
                <a:gd name="T16" fmla="*/ 579 w 605"/>
                <a:gd name="T17" fmla="*/ 584 h 584"/>
                <a:gd name="T18" fmla="*/ 586 w 605"/>
                <a:gd name="T19" fmla="*/ 511 h 584"/>
                <a:gd name="T20" fmla="*/ 605 w 605"/>
                <a:gd name="T21" fmla="*/ 196 h 584"/>
                <a:gd name="T22" fmla="*/ 295 w 605"/>
                <a:gd name="T23" fmla="*/ 0 h 584"/>
                <a:gd name="T24" fmla="*/ 0 w 605"/>
                <a:gd name="T25" fmla="*/ 218 h 584"/>
                <a:gd name="T26" fmla="*/ 33 w 605"/>
                <a:gd name="T27" fmla="*/ 496 h 584"/>
                <a:gd name="T28" fmla="*/ 42 w 605"/>
                <a:gd name="T29" fmla="*/ 582 h 584"/>
                <a:gd name="T30" fmla="*/ 42 w 605"/>
                <a:gd name="T31" fmla="*/ 582 h 584"/>
                <a:gd name="T32" fmla="*/ 42 w 605"/>
                <a:gd name="T33" fmla="*/ 58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5" h="584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75" name="Prostoročno 19"/>
            <p:cNvSpPr>
              <a:spLocks/>
            </p:cNvSpPr>
            <p:nvPr/>
          </p:nvSpPr>
          <p:spPr bwMode="auto">
            <a:xfrm>
              <a:off x="3461" y="2565"/>
              <a:ext cx="503" cy="578"/>
            </a:xfrm>
            <a:custGeom>
              <a:avLst/>
              <a:gdLst>
                <a:gd name="T0" fmla="*/ 0 w 213"/>
                <a:gd name="T1" fmla="*/ 0 h 245"/>
                <a:gd name="T2" fmla="*/ 6 w 213"/>
                <a:gd name="T3" fmla="*/ 245 h 245"/>
                <a:gd name="T4" fmla="*/ 40 w 213"/>
                <a:gd name="T5" fmla="*/ 245 h 245"/>
                <a:gd name="T6" fmla="*/ 210 w 213"/>
                <a:gd name="T7" fmla="*/ 245 h 245"/>
                <a:gd name="T8" fmla="*/ 213 w 213"/>
                <a:gd name="T9" fmla="*/ 245 h 245"/>
                <a:gd name="T10" fmla="*/ 208 w 213"/>
                <a:gd name="T11" fmla="*/ 7 h 245"/>
                <a:gd name="T12" fmla="*/ 0 w 213"/>
                <a:gd name="T13" fmla="*/ 0 h 245"/>
                <a:gd name="T14" fmla="*/ 0 w 213"/>
                <a:gd name="T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45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76" name="Prostoročno 20"/>
            <p:cNvSpPr>
              <a:spLocks/>
            </p:cNvSpPr>
            <p:nvPr/>
          </p:nvSpPr>
          <p:spPr bwMode="auto">
            <a:xfrm>
              <a:off x="3695" y="2567"/>
              <a:ext cx="33" cy="576"/>
            </a:xfrm>
            <a:custGeom>
              <a:avLst/>
              <a:gdLst>
                <a:gd name="T0" fmla="*/ 0 w 14"/>
                <a:gd name="T1" fmla="*/ 0 h 244"/>
                <a:gd name="T2" fmla="*/ 6 w 14"/>
                <a:gd name="T3" fmla="*/ 244 h 244"/>
                <a:gd name="T4" fmla="*/ 14 w 14"/>
                <a:gd name="T5" fmla="*/ 244 h 244"/>
                <a:gd name="T6" fmla="*/ 11 w 14"/>
                <a:gd name="T7" fmla="*/ 1 h 244"/>
                <a:gd name="T8" fmla="*/ 0 w 1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4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77" name="Prostoročno 21"/>
            <p:cNvSpPr>
              <a:spLocks/>
            </p:cNvSpPr>
            <p:nvPr/>
          </p:nvSpPr>
          <p:spPr bwMode="auto">
            <a:xfrm>
              <a:off x="3095" y="2076"/>
              <a:ext cx="357" cy="356"/>
            </a:xfrm>
            <a:custGeom>
              <a:avLst/>
              <a:gdLst>
                <a:gd name="T0" fmla="*/ 0 w 357"/>
                <a:gd name="T1" fmla="*/ 0 h 356"/>
                <a:gd name="T2" fmla="*/ 21 w 357"/>
                <a:gd name="T3" fmla="*/ 356 h 356"/>
                <a:gd name="T4" fmla="*/ 357 w 357"/>
                <a:gd name="T5" fmla="*/ 356 h 356"/>
                <a:gd name="T6" fmla="*/ 343 w 357"/>
                <a:gd name="T7" fmla="*/ 11 h 356"/>
                <a:gd name="T8" fmla="*/ 0 w 357"/>
                <a:gd name="T9" fmla="*/ 0 h 356"/>
                <a:gd name="T10" fmla="*/ 0 w 357"/>
                <a:gd name="T11" fmla="*/ 0 h 356"/>
                <a:gd name="T12" fmla="*/ 0 w 357"/>
                <a:gd name="T13" fmla="*/ 0 h 356"/>
                <a:gd name="T14" fmla="*/ 0 w 357"/>
                <a:gd name="T15" fmla="*/ 0 h 356"/>
                <a:gd name="T16" fmla="*/ 0 w 357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7" h="356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78" name="Prostoročno 22"/>
            <p:cNvSpPr>
              <a:spLocks/>
            </p:cNvSpPr>
            <p:nvPr/>
          </p:nvSpPr>
          <p:spPr bwMode="auto">
            <a:xfrm>
              <a:off x="3969" y="2076"/>
              <a:ext cx="355" cy="356"/>
            </a:xfrm>
            <a:custGeom>
              <a:avLst/>
              <a:gdLst>
                <a:gd name="T0" fmla="*/ 0 w 355"/>
                <a:gd name="T1" fmla="*/ 0 h 356"/>
                <a:gd name="T2" fmla="*/ 12 w 355"/>
                <a:gd name="T3" fmla="*/ 356 h 356"/>
                <a:gd name="T4" fmla="*/ 355 w 355"/>
                <a:gd name="T5" fmla="*/ 356 h 356"/>
                <a:gd name="T6" fmla="*/ 347 w 355"/>
                <a:gd name="T7" fmla="*/ 0 h 356"/>
                <a:gd name="T8" fmla="*/ 0 w 355"/>
                <a:gd name="T9" fmla="*/ 0 h 356"/>
                <a:gd name="T10" fmla="*/ 0 w 355"/>
                <a:gd name="T11" fmla="*/ 0 h 356"/>
                <a:gd name="T12" fmla="*/ 0 w 355"/>
                <a:gd name="T13" fmla="*/ 0 h 356"/>
                <a:gd name="T14" fmla="*/ 0 w 355"/>
                <a:gd name="T15" fmla="*/ 0 h 356"/>
                <a:gd name="T16" fmla="*/ 0 w 355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56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79" name="Prostoročno 23"/>
            <p:cNvSpPr>
              <a:spLocks noEditPoints="1"/>
            </p:cNvSpPr>
            <p:nvPr/>
          </p:nvSpPr>
          <p:spPr bwMode="auto">
            <a:xfrm>
              <a:off x="3000" y="1608"/>
              <a:ext cx="1635" cy="479"/>
            </a:xfrm>
            <a:custGeom>
              <a:avLst/>
              <a:gdLst>
                <a:gd name="T0" fmla="*/ 310 w 692"/>
                <a:gd name="T1" fmla="*/ 0 h 203"/>
                <a:gd name="T2" fmla="*/ 310 w 692"/>
                <a:gd name="T3" fmla="*/ 0 h 203"/>
                <a:gd name="T4" fmla="*/ 310 w 692"/>
                <a:gd name="T5" fmla="*/ 0 h 203"/>
                <a:gd name="T6" fmla="*/ 310 w 692"/>
                <a:gd name="T7" fmla="*/ 0 h 203"/>
                <a:gd name="T8" fmla="*/ 310 w 692"/>
                <a:gd name="T9" fmla="*/ 0 h 203"/>
                <a:gd name="T10" fmla="*/ 251 w 692"/>
                <a:gd name="T11" fmla="*/ 25 h 203"/>
                <a:gd name="T12" fmla="*/ 15 w 692"/>
                <a:gd name="T13" fmla="*/ 131 h 203"/>
                <a:gd name="T14" fmla="*/ 0 w 692"/>
                <a:gd name="T15" fmla="*/ 138 h 203"/>
                <a:gd name="T16" fmla="*/ 0 w 692"/>
                <a:gd name="T17" fmla="*/ 157 h 203"/>
                <a:gd name="T18" fmla="*/ 115 w 692"/>
                <a:gd name="T19" fmla="*/ 105 h 203"/>
                <a:gd name="T20" fmla="*/ 308 w 692"/>
                <a:gd name="T21" fmla="*/ 16 h 203"/>
                <a:gd name="T22" fmla="*/ 309 w 692"/>
                <a:gd name="T23" fmla="*/ 9 h 203"/>
                <a:gd name="T24" fmla="*/ 309 w 692"/>
                <a:gd name="T25" fmla="*/ 7 h 203"/>
                <a:gd name="T26" fmla="*/ 309 w 692"/>
                <a:gd name="T27" fmla="*/ 9 h 203"/>
                <a:gd name="T28" fmla="*/ 309 w 692"/>
                <a:gd name="T29" fmla="*/ 9 h 203"/>
                <a:gd name="T30" fmla="*/ 308 w 692"/>
                <a:gd name="T31" fmla="*/ 16 h 203"/>
                <a:gd name="T32" fmla="*/ 321 w 692"/>
                <a:gd name="T33" fmla="*/ 21 h 203"/>
                <a:gd name="T34" fmla="*/ 538 w 692"/>
                <a:gd name="T35" fmla="*/ 131 h 203"/>
                <a:gd name="T36" fmla="*/ 674 w 692"/>
                <a:gd name="T37" fmla="*/ 194 h 203"/>
                <a:gd name="T38" fmla="*/ 674 w 692"/>
                <a:gd name="T39" fmla="*/ 194 h 203"/>
                <a:gd name="T40" fmla="*/ 692 w 692"/>
                <a:gd name="T41" fmla="*/ 203 h 203"/>
                <a:gd name="T42" fmla="*/ 692 w 692"/>
                <a:gd name="T43" fmla="*/ 184 h 203"/>
                <a:gd name="T44" fmla="*/ 310 w 692"/>
                <a:gd name="T45" fmla="*/ 0 h 203"/>
                <a:gd name="T46" fmla="*/ 193 w 692"/>
                <a:gd name="T47" fmla="*/ 56 h 203"/>
                <a:gd name="T48" fmla="*/ 193 w 692"/>
                <a:gd name="T49" fmla="*/ 57 h 203"/>
                <a:gd name="T50" fmla="*/ 193 w 692"/>
                <a:gd name="T51" fmla="*/ 57 h 203"/>
                <a:gd name="T52" fmla="*/ 193 w 692"/>
                <a:gd name="T53" fmla="*/ 56 h 203"/>
                <a:gd name="T54" fmla="*/ 198 w 692"/>
                <a:gd name="T55" fmla="*/ 54 h 203"/>
                <a:gd name="T56" fmla="*/ 193 w 692"/>
                <a:gd name="T57" fmla="*/ 5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2" h="203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80" name="Prostoročno 24"/>
            <p:cNvSpPr>
              <a:spLocks/>
            </p:cNvSpPr>
            <p:nvPr/>
          </p:nvSpPr>
          <p:spPr bwMode="auto">
            <a:xfrm>
              <a:off x="3473" y="3143"/>
              <a:ext cx="491" cy="12"/>
            </a:xfrm>
            <a:custGeom>
              <a:avLst/>
              <a:gdLst>
                <a:gd name="T0" fmla="*/ 34 w 208"/>
                <a:gd name="T1" fmla="*/ 0 h 5"/>
                <a:gd name="T2" fmla="*/ 0 w 208"/>
                <a:gd name="T3" fmla="*/ 0 h 5"/>
                <a:gd name="T4" fmla="*/ 0 w 208"/>
                <a:gd name="T5" fmla="*/ 5 h 5"/>
                <a:gd name="T6" fmla="*/ 36 w 208"/>
                <a:gd name="T7" fmla="*/ 5 h 5"/>
                <a:gd name="T8" fmla="*/ 208 w 208"/>
                <a:gd name="T9" fmla="*/ 4 h 5"/>
                <a:gd name="T10" fmla="*/ 208 w 208"/>
                <a:gd name="T11" fmla="*/ 0 h 5"/>
                <a:gd name="T12" fmla="*/ 205 w 208"/>
                <a:gd name="T13" fmla="*/ 0 h 5"/>
                <a:gd name="T14" fmla="*/ 34 w 20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</p:grpSp>
      <p:grpSp>
        <p:nvGrpSpPr>
          <p:cNvPr id="81" name="Skupina 33"/>
          <p:cNvGrpSpPr>
            <a:grpSpLocks noChangeAspect="1"/>
          </p:cNvGrpSpPr>
          <p:nvPr/>
        </p:nvGrpSpPr>
        <p:grpSpPr bwMode="auto">
          <a:xfrm>
            <a:off x="1714988" y="4544219"/>
            <a:ext cx="1873268" cy="2324202"/>
            <a:chOff x="3359" y="1523"/>
            <a:chExt cx="943" cy="1170"/>
          </a:xfrm>
        </p:grpSpPr>
        <p:sp>
          <p:nvSpPr>
            <p:cNvPr id="82" name="Prostoročno 34"/>
            <p:cNvSpPr>
              <a:spLocks/>
            </p:cNvSpPr>
            <p:nvPr/>
          </p:nvSpPr>
          <p:spPr bwMode="auto">
            <a:xfrm>
              <a:off x="3359" y="1523"/>
              <a:ext cx="943" cy="922"/>
            </a:xfrm>
            <a:custGeom>
              <a:avLst/>
              <a:gdLst>
                <a:gd name="T0" fmla="*/ 213 w 399"/>
                <a:gd name="T1" fmla="*/ 385 h 390"/>
                <a:gd name="T2" fmla="*/ 369 w 399"/>
                <a:gd name="T3" fmla="*/ 198 h 390"/>
                <a:gd name="T4" fmla="*/ 63 w 399"/>
                <a:gd name="T5" fmla="*/ 117 h 390"/>
                <a:gd name="T6" fmla="*/ 213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83" name="Prostoročno 35"/>
            <p:cNvSpPr>
              <a:spLocks/>
            </p:cNvSpPr>
            <p:nvPr/>
          </p:nvSpPr>
          <p:spPr bwMode="auto">
            <a:xfrm>
              <a:off x="3565" y="1904"/>
              <a:ext cx="562" cy="789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84" name="Prostoročno 36"/>
            <p:cNvSpPr>
              <a:spLocks/>
            </p:cNvSpPr>
            <p:nvPr/>
          </p:nvSpPr>
          <p:spPr bwMode="auto">
            <a:xfrm>
              <a:off x="3553" y="1620"/>
              <a:ext cx="596" cy="192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85" name="Prostoročno 37"/>
            <p:cNvSpPr>
              <a:spLocks/>
            </p:cNvSpPr>
            <p:nvPr/>
          </p:nvSpPr>
          <p:spPr bwMode="auto">
            <a:xfrm>
              <a:off x="3407" y="1788"/>
              <a:ext cx="305" cy="661"/>
            </a:xfrm>
            <a:custGeom>
              <a:avLst/>
              <a:gdLst>
                <a:gd name="T0" fmla="*/ 92 w 129"/>
                <a:gd name="T1" fmla="*/ 257 h 280"/>
                <a:gd name="T2" fmla="*/ 89 w 129"/>
                <a:gd name="T3" fmla="*/ 220 h 280"/>
                <a:gd name="T4" fmla="*/ 50 w 129"/>
                <a:gd name="T5" fmla="*/ 234 h 280"/>
                <a:gd name="T6" fmla="*/ 64 w 129"/>
                <a:gd name="T7" fmla="*/ 186 h 280"/>
                <a:gd name="T8" fmla="*/ 30 w 129"/>
                <a:gd name="T9" fmla="*/ 184 h 280"/>
                <a:gd name="T10" fmla="*/ 45 w 129"/>
                <a:gd name="T11" fmla="*/ 146 h 280"/>
                <a:gd name="T12" fmla="*/ 11 w 129"/>
                <a:gd name="T13" fmla="*/ 133 h 280"/>
                <a:gd name="T14" fmla="*/ 48 w 129"/>
                <a:gd name="T15" fmla="*/ 104 h 280"/>
                <a:gd name="T16" fmla="*/ 16 w 129"/>
                <a:gd name="T17" fmla="*/ 82 h 280"/>
                <a:gd name="T18" fmla="*/ 45 w 129"/>
                <a:gd name="T19" fmla="*/ 64 h 280"/>
                <a:gd name="T20" fmla="*/ 28 w 129"/>
                <a:gd name="T21" fmla="*/ 35 h 280"/>
                <a:gd name="T22" fmla="*/ 47 w 129"/>
                <a:gd name="T23" fmla="*/ 15 h 280"/>
                <a:gd name="T24" fmla="*/ 72 w 129"/>
                <a:gd name="T25" fmla="*/ 8 h 280"/>
                <a:gd name="T26" fmla="*/ 23 w 129"/>
                <a:gd name="T27" fmla="*/ 25 h 280"/>
                <a:gd name="T28" fmla="*/ 35 w 129"/>
                <a:gd name="T29" fmla="*/ 62 h 280"/>
                <a:gd name="T30" fmla="*/ 8 w 129"/>
                <a:gd name="T31" fmla="*/ 84 h 280"/>
                <a:gd name="T32" fmla="*/ 34 w 129"/>
                <a:gd name="T33" fmla="*/ 106 h 280"/>
                <a:gd name="T34" fmla="*/ 1 w 129"/>
                <a:gd name="T35" fmla="*/ 140 h 280"/>
                <a:gd name="T36" fmla="*/ 34 w 129"/>
                <a:gd name="T37" fmla="*/ 154 h 280"/>
                <a:gd name="T38" fmla="*/ 22 w 129"/>
                <a:gd name="T39" fmla="*/ 187 h 280"/>
                <a:gd name="T40" fmla="*/ 53 w 129"/>
                <a:gd name="T41" fmla="*/ 190 h 280"/>
                <a:gd name="T42" fmla="*/ 41 w 129"/>
                <a:gd name="T43" fmla="*/ 237 h 280"/>
                <a:gd name="T44" fmla="*/ 80 w 129"/>
                <a:gd name="T45" fmla="*/ 231 h 280"/>
                <a:gd name="T46" fmla="*/ 100 w 129"/>
                <a:gd name="T47" fmla="*/ 273 h 280"/>
                <a:gd name="T48" fmla="*/ 129 w 129"/>
                <a:gd name="T49" fmla="*/ 249 h 280"/>
                <a:gd name="T50" fmla="*/ 92 w 129"/>
                <a:gd name="T51" fmla="*/ 25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28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86" name="Prostoročno 38"/>
            <p:cNvSpPr>
              <a:spLocks/>
            </p:cNvSpPr>
            <p:nvPr/>
          </p:nvSpPr>
          <p:spPr bwMode="auto">
            <a:xfrm>
              <a:off x="3884" y="1779"/>
              <a:ext cx="392" cy="666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</p:grpSp>
      <p:grpSp>
        <p:nvGrpSpPr>
          <p:cNvPr id="87" name="Skupina 43"/>
          <p:cNvGrpSpPr>
            <a:grpSpLocks noChangeAspect="1"/>
          </p:cNvGrpSpPr>
          <p:nvPr/>
        </p:nvGrpSpPr>
        <p:grpSpPr bwMode="auto">
          <a:xfrm>
            <a:off x="1168399" y="5011046"/>
            <a:ext cx="1497013" cy="1857375"/>
            <a:chOff x="3367" y="1523"/>
            <a:chExt cx="943" cy="1170"/>
          </a:xfrm>
        </p:grpSpPr>
        <p:sp>
          <p:nvSpPr>
            <p:cNvPr id="88" name="Prostoročno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89" name="Prostoročno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90" name="Prostoročno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91" name="Prostoročno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92" name="Prostoročno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93" name="Prostoročno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</p:grpSp>
      <p:grpSp>
        <p:nvGrpSpPr>
          <p:cNvPr id="94" name="Skupina 93"/>
          <p:cNvGrpSpPr/>
          <p:nvPr/>
        </p:nvGrpSpPr>
        <p:grpSpPr>
          <a:xfrm>
            <a:off x="-21971" y="4350236"/>
            <a:ext cx="1696783" cy="2518186"/>
            <a:chOff x="-3496" y="4350236"/>
            <a:chExt cx="1696783" cy="2518186"/>
          </a:xfrm>
        </p:grpSpPr>
        <p:sp>
          <p:nvSpPr>
            <p:cNvPr id="95" name="Prostoročno 34"/>
            <p:cNvSpPr>
              <a:spLocks/>
            </p:cNvSpPr>
            <p:nvPr/>
          </p:nvSpPr>
          <p:spPr bwMode="auto">
            <a:xfrm>
              <a:off x="-1588" y="4440962"/>
              <a:ext cx="1615212" cy="1820141"/>
            </a:xfrm>
            <a:custGeom>
              <a:avLst/>
              <a:gdLst/>
              <a:ahLst/>
              <a:cxnLst/>
              <a:rect l="l" t="t" r="r" b="b"/>
              <a:pathLst>
                <a:path w="1615212" h="1820141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96" name="Prostoročno 35"/>
            <p:cNvSpPr>
              <a:spLocks/>
            </p:cNvSpPr>
            <p:nvPr/>
          </p:nvSpPr>
          <p:spPr bwMode="auto">
            <a:xfrm>
              <a:off x="24666" y="5016746"/>
              <a:ext cx="1318938" cy="1851676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97" name="Prostoročno 36"/>
            <p:cNvSpPr>
              <a:spLocks/>
            </p:cNvSpPr>
            <p:nvPr/>
          </p:nvSpPr>
          <p:spPr bwMode="auto">
            <a:xfrm>
              <a:off x="-3496" y="4350236"/>
              <a:ext cx="1398732" cy="450598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98" name="Prostoročno 38"/>
            <p:cNvSpPr>
              <a:spLocks/>
            </p:cNvSpPr>
            <p:nvPr/>
          </p:nvSpPr>
          <p:spPr bwMode="auto">
            <a:xfrm>
              <a:off x="773316" y="4723387"/>
              <a:ext cx="919971" cy="1563012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</p:grpSp>
      <p:grpSp>
        <p:nvGrpSpPr>
          <p:cNvPr id="99" name="Skupina 43"/>
          <p:cNvGrpSpPr>
            <a:grpSpLocks noChangeAspect="1"/>
          </p:cNvGrpSpPr>
          <p:nvPr/>
        </p:nvGrpSpPr>
        <p:grpSpPr bwMode="auto">
          <a:xfrm>
            <a:off x="2911336" y="4572470"/>
            <a:ext cx="1850498" cy="2295951"/>
            <a:chOff x="3367" y="1523"/>
            <a:chExt cx="943" cy="1170"/>
          </a:xfrm>
        </p:grpSpPr>
        <p:sp>
          <p:nvSpPr>
            <p:cNvPr id="100" name="Prostoročno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01" name="Prostoročno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02" name="Prostoročno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03" name="Prostoročno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04" name="Prostoročno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05" name="Prostoročno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</p:grpSp>
      <p:grpSp>
        <p:nvGrpSpPr>
          <p:cNvPr id="106" name="Skupina 105"/>
          <p:cNvGrpSpPr/>
          <p:nvPr/>
        </p:nvGrpSpPr>
        <p:grpSpPr>
          <a:xfrm rot="1576354">
            <a:off x="11125791" y="2895976"/>
            <a:ext cx="1030189" cy="1170315"/>
            <a:chOff x="11036616" y="1071278"/>
            <a:chExt cx="1030189" cy="1170315"/>
          </a:xfrm>
        </p:grpSpPr>
        <p:sp>
          <p:nvSpPr>
            <p:cNvPr id="107" name="Prostoročno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08" name="Prostoročno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09" name="Prostoročno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10" name="Prostoročno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11" name="Prostoročno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12" name="Prostoročno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13" name="Prostoročno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14" name="Prostoročno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</p:grpSp>
      <p:sp>
        <p:nvSpPr>
          <p:cNvPr id="115" name="Prostoročno 8"/>
          <p:cNvSpPr>
            <a:spLocks/>
          </p:cNvSpPr>
          <p:nvPr/>
        </p:nvSpPr>
        <p:spPr bwMode="auto">
          <a:xfrm>
            <a:off x="4042661" y="5351893"/>
            <a:ext cx="349250" cy="223837"/>
          </a:xfrm>
          <a:custGeom>
            <a:avLst/>
            <a:gdLst>
              <a:gd name="T0" fmla="*/ 0 w 93"/>
              <a:gd name="T1" fmla="*/ 10 h 60"/>
              <a:gd name="T2" fmla="*/ 87 w 93"/>
              <a:gd name="T3" fmla="*/ 60 h 60"/>
              <a:gd name="T4" fmla="*/ 93 w 93"/>
              <a:gd name="T5" fmla="*/ 49 h 60"/>
              <a:gd name="T6" fmla="*/ 6 w 93"/>
              <a:gd name="T7" fmla="*/ 0 h 60"/>
              <a:gd name="T8" fmla="*/ 0 w 93"/>
              <a:gd name="T9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6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noProof="0" dirty="0"/>
          </a:p>
        </p:txBody>
      </p:sp>
      <p:sp>
        <p:nvSpPr>
          <p:cNvPr id="116" name="Prostoročno 115"/>
          <p:cNvSpPr/>
          <p:nvPr/>
        </p:nvSpPr>
        <p:spPr>
          <a:xfrm>
            <a:off x="-28233" y="3533670"/>
            <a:ext cx="12139450" cy="3029936"/>
          </a:xfrm>
          <a:custGeom>
            <a:avLst/>
            <a:gdLst>
              <a:gd name="connsiteX0" fmla="*/ 0 w 13022318"/>
              <a:gd name="connsiteY0" fmla="*/ 0 h 3162094"/>
              <a:gd name="connsiteX1" fmla="*/ 7662042 w 13022318"/>
              <a:gd name="connsiteY1" fmla="*/ 3137338 h 3162094"/>
              <a:gd name="connsiteX2" fmla="*/ 12328635 w 13022318"/>
              <a:gd name="connsiteY2" fmla="*/ 1450427 h 3162094"/>
              <a:gd name="connsiteX3" fmla="*/ 13022318 w 13022318"/>
              <a:gd name="connsiteY3" fmla="*/ 1166648 h 3162094"/>
              <a:gd name="connsiteX0" fmla="*/ 0 w 12328635"/>
              <a:gd name="connsiteY0" fmla="*/ 0 h 3162094"/>
              <a:gd name="connsiteX1" fmla="*/ 7662042 w 12328635"/>
              <a:gd name="connsiteY1" fmla="*/ 3137338 h 3162094"/>
              <a:gd name="connsiteX2" fmla="*/ 12328635 w 12328635"/>
              <a:gd name="connsiteY2" fmla="*/ 1450427 h 3162094"/>
              <a:gd name="connsiteX0" fmla="*/ 0 w 12155215"/>
              <a:gd name="connsiteY0" fmla="*/ 0 h 3171571"/>
              <a:gd name="connsiteX1" fmla="*/ 7662042 w 12155215"/>
              <a:gd name="connsiteY1" fmla="*/ 3137338 h 3171571"/>
              <a:gd name="connsiteX2" fmla="*/ 12155215 w 12155215"/>
              <a:gd name="connsiteY2" fmla="*/ 1639614 h 3171571"/>
              <a:gd name="connsiteX0" fmla="*/ 0 w 12155215"/>
              <a:gd name="connsiteY0" fmla="*/ 0 h 3169200"/>
              <a:gd name="connsiteX1" fmla="*/ 7662042 w 12155215"/>
              <a:gd name="connsiteY1" fmla="*/ 3137338 h 3169200"/>
              <a:gd name="connsiteX2" fmla="*/ 12155215 w 12155215"/>
              <a:gd name="connsiteY2" fmla="*/ 1639614 h 3169200"/>
              <a:gd name="connsiteX0" fmla="*/ 0 w 12155215"/>
              <a:gd name="connsiteY0" fmla="*/ 0 h 3014668"/>
              <a:gd name="connsiteX1" fmla="*/ 7173311 w 12155215"/>
              <a:gd name="connsiteY1" fmla="*/ 2979683 h 3014668"/>
              <a:gd name="connsiteX2" fmla="*/ 12155215 w 12155215"/>
              <a:gd name="connsiteY2" fmla="*/ 1639614 h 3014668"/>
              <a:gd name="connsiteX0" fmla="*/ 0 w 12155215"/>
              <a:gd name="connsiteY0" fmla="*/ 0 h 3011275"/>
              <a:gd name="connsiteX1" fmla="*/ 7173311 w 12155215"/>
              <a:gd name="connsiteY1" fmla="*/ 2979683 h 3011275"/>
              <a:gd name="connsiteX2" fmla="*/ 12155215 w 12155215"/>
              <a:gd name="connsiteY2" fmla="*/ 1639614 h 3011275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39450"/>
              <a:gd name="connsiteY0" fmla="*/ 0 h 3057566"/>
              <a:gd name="connsiteX1" fmla="*/ 7598980 w 12139450"/>
              <a:gd name="connsiteY1" fmla="*/ 3026979 h 3057566"/>
              <a:gd name="connsiteX2" fmla="*/ 12139450 w 12139450"/>
              <a:gd name="connsiteY2" fmla="*/ 1576552 h 3057566"/>
              <a:gd name="connsiteX0" fmla="*/ 0 w 12139450"/>
              <a:gd name="connsiteY0" fmla="*/ 0 h 3028856"/>
              <a:gd name="connsiteX1" fmla="*/ 7598980 w 12139450"/>
              <a:gd name="connsiteY1" fmla="*/ 3026979 h 3028856"/>
              <a:gd name="connsiteX2" fmla="*/ 12139450 w 12139450"/>
              <a:gd name="connsiteY2" fmla="*/ 1576552 h 3028856"/>
              <a:gd name="connsiteX0" fmla="*/ 0 w 12139450"/>
              <a:gd name="connsiteY0" fmla="*/ 0 h 3027100"/>
              <a:gd name="connsiteX1" fmla="*/ 7598980 w 12139450"/>
              <a:gd name="connsiteY1" fmla="*/ 3026979 h 3027100"/>
              <a:gd name="connsiteX2" fmla="*/ 12139450 w 12139450"/>
              <a:gd name="connsiteY2" fmla="*/ 1576552 h 3027100"/>
              <a:gd name="connsiteX0" fmla="*/ 0 w 12139450"/>
              <a:gd name="connsiteY0" fmla="*/ 0 h 3029936"/>
              <a:gd name="connsiteX1" fmla="*/ 7598980 w 12139450"/>
              <a:gd name="connsiteY1" fmla="*/ 3026979 h 3029936"/>
              <a:gd name="connsiteX2" fmla="*/ 12139450 w 12139450"/>
              <a:gd name="connsiteY2" fmla="*/ 1576552 h 302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39450" h="3029936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>
            <a:solidFill>
              <a:srgbClr val="F9D43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noProof="0" dirty="0"/>
          </a:p>
        </p:txBody>
      </p:sp>
      <p:grpSp>
        <p:nvGrpSpPr>
          <p:cNvPr id="117" name="Skupina 116"/>
          <p:cNvGrpSpPr/>
          <p:nvPr/>
        </p:nvGrpSpPr>
        <p:grpSpPr>
          <a:xfrm rot="198573">
            <a:off x="1199275" y="2684218"/>
            <a:ext cx="2154692" cy="1686565"/>
            <a:chOff x="1175948" y="2708421"/>
            <a:chExt cx="2159248" cy="1690131"/>
          </a:xfrm>
        </p:grpSpPr>
        <p:sp>
          <p:nvSpPr>
            <p:cNvPr id="118" name="Prostoročno 324"/>
            <p:cNvSpPr>
              <a:spLocks/>
            </p:cNvSpPr>
            <p:nvPr/>
          </p:nvSpPr>
          <p:spPr bwMode="auto">
            <a:xfrm rot="1365846">
              <a:off x="2670688" y="3669154"/>
              <a:ext cx="638832" cy="573399"/>
            </a:xfrm>
            <a:custGeom>
              <a:avLst/>
              <a:gdLst>
                <a:gd name="T0" fmla="*/ 0 w 157"/>
                <a:gd name="T1" fmla="*/ 16 h 141"/>
                <a:gd name="T2" fmla="*/ 137 w 157"/>
                <a:gd name="T3" fmla="*/ 17 h 141"/>
                <a:gd name="T4" fmla="*/ 157 w 157"/>
                <a:gd name="T5" fmla="*/ 138 h 141"/>
                <a:gd name="T6" fmla="*/ 99 w 157"/>
                <a:gd name="T7" fmla="*/ 141 h 141"/>
                <a:gd name="T8" fmla="*/ 20 w 157"/>
                <a:gd name="T9" fmla="*/ 74 h 141"/>
                <a:gd name="T10" fmla="*/ 0 w 157"/>
                <a:gd name="T11" fmla="*/ 16 h 141"/>
                <a:gd name="T12" fmla="*/ 0 w 157"/>
                <a:gd name="T13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41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19" name="Prostoročno 325"/>
            <p:cNvSpPr>
              <a:spLocks/>
            </p:cNvSpPr>
            <p:nvPr/>
          </p:nvSpPr>
          <p:spPr bwMode="auto">
            <a:xfrm rot="1365846">
              <a:off x="1191522" y="2789483"/>
              <a:ext cx="1833843" cy="1150242"/>
            </a:xfrm>
            <a:custGeom>
              <a:avLst/>
              <a:gdLst>
                <a:gd name="T0" fmla="*/ 9 w 451"/>
                <a:gd name="T1" fmla="*/ 66 h 283"/>
                <a:gd name="T2" fmla="*/ 427 w 451"/>
                <a:gd name="T3" fmla="*/ 29 h 283"/>
                <a:gd name="T4" fmla="*/ 451 w 451"/>
                <a:gd name="T5" fmla="*/ 197 h 283"/>
                <a:gd name="T6" fmla="*/ 389 w 451"/>
                <a:gd name="T7" fmla="*/ 219 h 283"/>
                <a:gd name="T8" fmla="*/ 375 w 451"/>
                <a:gd name="T9" fmla="*/ 267 h 283"/>
                <a:gd name="T10" fmla="*/ 209 w 451"/>
                <a:gd name="T11" fmla="*/ 274 h 283"/>
                <a:gd name="T12" fmla="*/ 135 w 451"/>
                <a:gd name="T13" fmla="*/ 213 h 283"/>
                <a:gd name="T14" fmla="*/ 78 w 451"/>
                <a:gd name="T15" fmla="*/ 281 h 283"/>
                <a:gd name="T16" fmla="*/ 18 w 451"/>
                <a:gd name="T17" fmla="*/ 283 h 283"/>
                <a:gd name="T18" fmla="*/ 9 w 451"/>
                <a:gd name="T19" fmla="*/ 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83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20" name="Prostoročno 326"/>
            <p:cNvSpPr>
              <a:spLocks/>
            </p:cNvSpPr>
            <p:nvPr/>
          </p:nvSpPr>
          <p:spPr bwMode="auto">
            <a:xfrm rot="1365846">
              <a:off x="2723337" y="3180089"/>
              <a:ext cx="292726" cy="447699"/>
            </a:xfrm>
            <a:custGeom>
              <a:avLst/>
              <a:gdLst>
                <a:gd name="T0" fmla="*/ 72 w 72"/>
                <a:gd name="T1" fmla="*/ 109 h 110"/>
                <a:gd name="T2" fmla="*/ 8 w 72"/>
                <a:gd name="T3" fmla="*/ 110 h 110"/>
                <a:gd name="T4" fmla="*/ 0 w 72"/>
                <a:gd name="T5" fmla="*/ 11 h 110"/>
                <a:gd name="T6" fmla="*/ 55 w 72"/>
                <a:gd name="T7" fmla="*/ 16 h 110"/>
                <a:gd name="T8" fmla="*/ 72 w 7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21" name="Prostoročno 327"/>
            <p:cNvSpPr>
              <a:spLocks/>
            </p:cNvSpPr>
            <p:nvPr/>
          </p:nvSpPr>
          <p:spPr bwMode="auto">
            <a:xfrm rot="1365846">
              <a:off x="1354793" y="2845601"/>
              <a:ext cx="1105472" cy="495913"/>
            </a:xfrm>
            <a:custGeom>
              <a:avLst/>
              <a:gdLst>
                <a:gd name="T0" fmla="*/ 266 w 272"/>
                <a:gd name="T1" fmla="*/ 0 h 122"/>
                <a:gd name="T2" fmla="*/ 272 w 272"/>
                <a:gd name="T3" fmla="*/ 98 h 122"/>
                <a:gd name="T4" fmla="*/ 8 w 272"/>
                <a:gd name="T5" fmla="*/ 122 h 122"/>
                <a:gd name="T6" fmla="*/ 10 w 272"/>
                <a:gd name="T7" fmla="*/ 31 h 122"/>
                <a:gd name="T8" fmla="*/ 266 w 272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22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22" name="Prostoročno 328"/>
            <p:cNvSpPr>
              <a:spLocks/>
            </p:cNvSpPr>
            <p:nvPr/>
          </p:nvSpPr>
          <p:spPr bwMode="auto">
            <a:xfrm rot="1365846">
              <a:off x="1633316" y="2806621"/>
              <a:ext cx="44770" cy="439089"/>
            </a:xfrm>
            <a:custGeom>
              <a:avLst/>
              <a:gdLst>
                <a:gd name="T0" fmla="*/ 0 w 26"/>
                <a:gd name="T1" fmla="*/ 5 h 255"/>
                <a:gd name="T2" fmla="*/ 12 w 26"/>
                <a:gd name="T3" fmla="*/ 246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5 h 255"/>
                <a:gd name="T10" fmla="*/ 0 w 26"/>
                <a:gd name="T11" fmla="*/ 5 h 255"/>
                <a:gd name="T12" fmla="*/ 0 w 26"/>
                <a:gd name="T13" fmla="*/ 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23" name="Prostoročno 329"/>
            <p:cNvSpPr>
              <a:spLocks/>
            </p:cNvSpPr>
            <p:nvPr/>
          </p:nvSpPr>
          <p:spPr bwMode="auto">
            <a:xfrm rot="1365846">
              <a:off x="1905653" y="2884191"/>
              <a:ext cx="39604" cy="435646"/>
            </a:xfrm>
            <a:custGeom>
              <a:avLst/>
              <a:gdLst>
                <a:gd name="T0" fmla="*/ 0 w 23"/>
                <a:gd name="T1" fmla="*/ 5 h 253"/>
                <a:gd name="T2" fmla="*/ 7 w 23"/>
                <a:gd name="T3" fmla="*/ 246 h 253"/>
                <a:gd name="T4" fmla="*/ 23 w 23"/>
                <a:gd name="T5" fmla="*/ 253 h 253"/>
                <a:gd name="T6" fmla="*/ 16 w 23"/>
                <a:gd name="T7" fmla="*/ 0 h 253"/>
                <a:gd name="T8" fmla="*/ 0 w 23"/>
                <a:gd name="T9" fmla="*/ 5 h 253"/>
                <a:gd name="T10" fmla="*/ 0 w 23"/>
                <a:gd name="T11" fmla="*/ 5 h 253"/>
                <a:gd name="T12" fmla="*/ 0 w 23"/>
                <a:gd name="T13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53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24" name="Prostoročno 330"/>
            <p:cNvSpPr>
              <a:spLocks/>
            </p:cNvSpPr>
            <p:nvPr/>
          </p:nvSpPr>
          <p:spPr bwMode="auto">
            <a:xfrm rot="1365846">
              <a:off x="2145420" y="2952419"/>
              <a:ext cx="44770" cy="439089"/>
            </a:xfrm>
            <a:custGeom>
              <a:avLst/>
              <a:gdLst>
                <a:gd name="T0" fmla="*/ 0 w 26"/>
                <a:gd name="T1" fmla="*/ 4 h 255"/>
                <a:gd name="T2" fmla="*/ 9 w 26"/>
                <a:gd name="T3" fmla="*/ 248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4 h 255"/>
                <a:gd name="T10" fmla="*/ 0 w 26"/>
                <a:gd name="T11" fmla="*/ 4 h 255"/>
                <a:gd name="T12" fmla="*/ 0 w 26"/>
                <a:gd name="T13" fmla="*/ 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25" name="Prostoročno 331"/>
            <p:cNvSpPr>
              <a:spLocks/>
            </p:cNvSpPr>
            <p:nvPr/>
          </p:nvSpPr>
          <p:spPr bwMode="auto">
            <a:xfrm rot="1365846">
              <a:off x="1340987" y="3491177"/>
              <a:ext cx="490747" cy="490747"/>
            </a:xfrm>
            <a:custGeom>
              <a:avLst/>
              <a:gdLst>
                <a:gd name="T0" fmla="*/ 106 w 121"/>
                <a:gd name="T1" fmla="*/ 33 h 121"/>
                <a:gd name="T2" fmla="*/ 88 w 121"/>
                <a:gd name="T3" fmla="*/ 106 h 121"/>
                <a:gd name="T4" fmla="*/ 15 w 121"/>
                <a:gd name="T5" fmla="*/ 88 h 121"/>
                <a:gd name="T6" fmla="*/ 33 w 121"/>
                <a:gd name="T7" fmla="*/ 15 h 121"/>
                <a:gd name="T8" fmla="*/ 106 w 121"/>
                <a:gd name="T9" fmla="*/ 3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1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26" name="Prostoročno 332"/>
            <p:cNvSpPr>
              <a:spLocks/>
            </p:cNvSpPr>
            <p:nvPr/>
          </p:nvSpPr>
          <p:spPr bwMode="auto">
            <a:xfrm rot="1365846">
              <a:off x="2467010" y="3902639"/>
              <a:ext cx="492469" cy="495913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27" name="Prostoročno 333"/>
            <p:cNvSpPr>
              <a:spLocks/>
            </p:cNvSpPr>
            <p:nvPr/>
          </p:nvSpPr>
          <p:spPr bwMode="auto">
            <a:xfrm rot="1365846">
              <a:off x="1323823" y="3146519"/>
              <a:ext cx="256566" cy="30995"/>
            </a:xfrm>
            <a:custGeom>
              <a:avLst/>
              <a:gdLst>
                <a:gd name="T0" fmla="*/ 3 w 149"/>
                <a:gd name="T1" fmla="*/ 18 h 18"/>
                <a:gd name="T2" fmla="*/ 149 w 149"/>
                <a:gd name="T3" fmla="*/ 9 h 18"/>
                <a:gd name="T4" fmla="*/ 144 w 149"/>
                <a:gd name="T5" fmla="*/ 0 h 18"/>
                <a:gd name="T6" fmla="*/ 0 w 149"/>
                <a:gd name="T7" fmla="*/ 11 h 18"/>
                <a:gd name="T8" fmla="*/ 3 w 149"/>
                <a:gd name="T9" fmla="*/ 18 h 18"/>
                <a:gd name="T10" fmla="*/ 3 w 149"/>
                <a:gd name="T11" fmla="*/ 18 h 18"/>
                <a:gd name="T12" fmla="*/ 3 w 14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8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28" name="Prostoročno 334"/>
            <p:cNvSpPr>
              <a:spLocks/>
            </p:cNvSpPr>
            <p:nvPr/>
          </p:nvSpPr>
          <p:spPr bwMode="auto">
            <a:xfrm rot="1365846">
              <a:off x="1593426" y="3229062"/>
              <a:ext cx="261732" cy="32716"/>
            </a:xfrm>
            <a:custGeom>
              <a:avLst/>
              <a:gdLst>
                <a:gd name="T0" fmla="*/ 5 w 152"/>
                <a:gd name="T1" fmla="*/ 19 h 19"/>
                <a:gd name="T2" fmla="*/ 152 w 152"/>
                <a:gd name="T3" fmla="*/ 9 h 19"/>
                <a:gd name="T4" fmla="*/ 149 w 152"/>
                <a:gd name="T5" fmla="*/ 0 h 19"/>
                <a:gd name="T6" fmla="*/ 0 w 152"/>
                <a:gd name="T7" fmla="*/ 12 h 19"/>
                <a:gd name="T8" fmla="*/ 5 w 152"/>
                <a:gd name="T9" fmla="*/ 19 h 19"/>
                <a:gd name="T10" fmla="*/ 5 w 152"/>
                <a:gd name="T11" fmla="*/ 19 h 19"/>
                <a:gd name="T12" fmla="*/ 5 w 15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9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29" name="Prostoročno 335"/>
            <p:cNvSpPr>
              <a:spLocks/>
            </p:cNvSpPr>
            <p:nvPr/>
          </p:nvSpPr>
          <p:spPr bwMode="auto">
            <a:xfrm rot="1365846">
              <a:off x="1861591" y="3306798"/>
              <a:ext cx="239347" cy="27551"/>
            </a:xfrm>
            <a:custGeom>
              <a:avLst/>
              <a:gdLst>
                <a:gd name="T0" fmla="*/ 5 w 139"/>
                <a:gd name="T1" fmla="*/ 16 h 16"/>
                <a:gd name="T2" fmla="*/ 139 w 139"/>
                <a:gd name="T3" fmla="*/ 9 h 16"/>
                <a:gd name="T4" fmla="*/ 137 w 139"/>
                <a:gd name="T5" fmla="*/ 0 h 16"/>
                <a:gd name="T6" fmla="*/ 0 w 139"/>
                <a:gd name="T7" fmla="*/ 9 h 16"/>
                <a:gd name="T8" fmla="*/ 5 w 139"/>
                <a:gd name="T9" fmla="*/ 16 h 16"/>
                <a:gd name="T10" fmla="*/ 5 w 139"/>
                <a:gd name="T11" fmla="*/ 16 h 16"/>
                <a:gd name="T12" fmla="*/ 5 w 13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6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30" name="Prostoročno 336"/>
            <p:cNvSpPr>
              <a:spLocks/>
            </p:cNvSpPr>
            <p:nvPr/>
          </p:nvSpPr>
          <p:spPr bwMode="auto">
            <a:xfrm rot="1365846">
              <a:off x="2098754" y="3381077"/>
              <a:ext cx="268619" cy="36160"/>
            </a:xfrm>
            <a:custGeom>
              <a:avLst/>
              <a:gdLst>
                <a:gd name="T0" fmla="*/ 5 w 156"/>
                <a:gd name="T1" fmla="*/ 21 h 21"/>
                <a:gd name="T2" fmla="*/ 156 w 156"/>
                <a:gd name="T3" fmla="*/ 12 h 21"/>
                <a:gd name="T4" fmla="*/ 154 w 156"/>
                <a:gd name="T5" fmla="*/ 0 h 21"/>
                <a:gd name="T6" fmla="*/ 0 w 156"/>
                <a:gd name="T7" fmla="*/ 14 h 21"/>
                <a:gd name="T8" fmla="*/ 5 w 156"/>
                <a:gd name="T9" fmla="*/ 21 h 21"/>
                <a:gd name="T10" fmla="*/ 5 w 156"/>
                <a:gd name="T11" fmla="*/ 21 h 21"/>
                <a:gd name="T12" fmla="*/ 5 w 15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21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31" name="Prostoročno 337"/>
            <p:cNvSpPr>
              <a:spLocks/>
            </p:cNvSpPr>
            <p:nvPr/>
          </p:nvSpPr>
          <p:spPr bwMode="auto">
            <a:xfrm rot="1365846">
              <a:off x="2402558" y="3059277"/>
              <a:ext cx="29273" cy="402929"/>
            </a:xfrm>
            <a:custGeom>
              <a:avLst/>
              <a:gdLst>
                <a:gd name="T0" fmla="*/ 17 w 17"/>
                <a:gd name="T1" fmla="*/ 229 h 234"/>
                <a:gd name="T2" fmla="*/ 9 w 17"/>
                <a:gd name="T3" fmla="*/ 0 h 234"/>
                <a:gd name="T4" fmla="*/ 0 w 17"/>
                <a:gd name="T5" fmla="*/ 2 h 234"/>
                <a:gd name="T6" fmla="*/ 9 w 17"/>
                <a:gd name="T7" fmla="*/ 234 h 234"/>
                <a:gd name="T8" fmla="*/ 17 w 17"/>
                <a:gd name="T9" fmla="*/ 229 h 234"/>
                <a:gd name="T10" fmla="*/ 17 w 17"/>
                <a:gd name="T11" fmla="*/ 229 h 234"/>
                <a:gd name="T12" fmla="*/ 17 w 17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4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32" name="Prostoročno 338"/>
            <p:cNvSpPr>
              <a:spLocks/>
            </p:cNvSpPr>
            <p:nvPr/>
          </p:nvSpPr>
          <p:spPr bwMode="auto">
            <a:xfrm rot="1365846">
              <a:off x="2135619" y="2970393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2 w 19"/>
                <a:gd name="T3" fmla="*/ 0 h 234"/>
                <a:gd name="T4" fmla="*/ 0 w 19"/>
                <a:gd name="T5" fmla="*/ 2 h 234"/>
                <a:gd name="T6" fmla="*/ 12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33" name="Prostoročno 339"/>
            <p:cNvSpPr>
              <a:spLocks/>
            </p:cNvSpPr>
            <p:nvPr/>
          </p:nvSpPr>
          <p:spPr bwMode="auto">
            <a:xfrm rot="1365846">
              <a:off x="1894474" y="2895346"/>
              <a:ext cx="32716" cy="402929"/>
            </a:xfrm>
            <a:custGeom>
              <a:avLst/>
              <a:gdLst>
                <a:gd name="T0" fmla="*/ 19 w 19"/>
                <a:gd name="T1" fmla="*/ 231 h 234"/>
                <a:gd name="T2" fmla="*/ 9 w 19"/>
                <a:gd name="T3" fmla="*/ 0 h 234"/>
                <a:gd name="T4" fmla="*/ 0 w 19"/>
                <a:gd name="T5" fmla="*/ 5 h 234"/>
                <a:gd name="T6" fmla="*/ 11 w 19"/>
                <a:gd name="T7" fmla="*/ 234 h 234"/>
                <a:gd name="T8" fmla="*/ 19 w 19"/>
                <a:gd name="T9" fmla="*/ 231 h 234"/>
                <a:gd name="T10" fmla="*/ 19 w 19"/>
                <a:gd name="T11" fmla="*/ 231 h 234"/>
                <a:gd name="T12" fmla="*/ 19 w 19"/>
                <a:gd name="T13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34" name="Prostoročno 340"/>
            <p:cNvSpPr>
              <a:spLocks/>
            </p:cNvSpPr>
            <p:nvPr/>
          </p:nvSpPr>
          <p:spPr bwMode="auto">
            <a:xfrm rot="1365846">
              <a:off x="1623005" y="2816911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1 w 19"/>
                <a:gd name="T3" fmla="*/ 0 h 234"/>
                <a:gd name="T4" fmla="*/ 0 w 19"/>
                <a:gd name="T5" fmla="*/ 0 h 234"/>
                <a:gd name="T6" fmla="*/ 11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35" name="Prostoročno 341"/>
            <p:cNvSpPr>
              <a:spLocks/>
            </p:cNvSpPr>
            <p:nvPr/>
          </p:nvSpPr>
          <p:spPr bwMode="auto">
            <a:xfrm rot="1365846">
              <a:off x="2682438" y="3610644"/>
              <a:ext cx="275507" cy="36160"/>
            </a:xfrm>
            <a:custGeom>
              <a:avLst/>
              <a:gdLst>
                <a:gd name="T0" fmla="*/ 4 w 160"/>
                <a:gd name="T1" fmla="*/ 21 h 21"/>
                <a:gd name="T2" fmla="*/ 160 w 160"/>
                <a:gd name="T3" fmla="*/ 9 h 21"/>
                <a:gd name="T4" fmla="*/ 153 w 160"/>
                <a:gd name="T5" fmla="*/ 0 h 21"/>
                <a:gd name="T6" fmla="*/ 0 w 160"/>
                <a:gd name="T7" fmla="*/ 11 h 21"/>
                <a:gd name="T8" fmla="*/ 4 w 160"/>
                <a:gd name="T9" fmla="*/ 21 h 21"/>
                <a:gd name="T10" fmla="*/ 4 w 160"/>
                <a:gd name="T11" fmla="*/ 21 h 21"/>
                <a:gd name="T12" fmla="*/ 4 w 16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1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36" name="Prostoročno 342"/>
            <p:cNvSpPr>
              <a:spLocks/>
            </p:cNvSpPr>
            <p:nvPr/>
          </p:nvSpPr>
          <p:spPr bwMode="auto">
            <a:xfrm rot="1365846">
              <a:off x="1175948" y="3368306"/>
              <a:ext cx="1227728" cy="158417"/>
            </a:xfrm>
            <a:custGeom>
              <a:avLst/>
              <a:gdLst>
                <a:gd name="T0" fmla="*/ 0 w 713"/>
                <a:gd name="T1" fmla="*/ 45 h 92"/>
                <a:gd name="T2" fmla="*/ 706 w 713"/>
                <a:gd name="T3" fmla="*/ 0 h 92"/>
                <a:gd name="T4" fmla="*/ 713 w 713"/>
                <a:gd name="T5" fmla="*/ 59 h 92"/>
                <a:gd name="T6" fmla="*/ 0 w 713"/>
                <a:gd name="T7" fmla="*/ 92 h 92"/>
                <a:gd name="T8" fmla="*/ 0 w 713"/>
                <a:gd name="T9" fmla="*/ 45 h 92"/>
                <a:gd name="T10" fmla="*/ 0 w 713"/>
                <a:gd name="T11" fmla="*/ 45 h 92"/>
                <a:gd name="T12" fmla="*/ 0 w 713"/>
                <a:gd name="T13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92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37" name="Prostoročno 343"/>
            <p:cNvSpPr>
              <a:spLocks/>
            </p:cNvSpPr>
            <p:nvPr/>
          </p:nvSpPr>
          <p:spPr bwMode="auto">
            <a:xfrm rot="1365846">
              <a:off x="2531492" y="3820190"/>
              <a:ext cx="788639" cy="101593"/>
            </a:xfrm>
            <a:custGeom>
              <a:avLst/>
              <a:gdLst>
                <a:gd name="T0" fmla="*/ 0 w 458"/>
                <a:gd name="T1" fmla="*/ 16 h 59"/>
                <a:gd name="T2" fmla="*/ 446 w 458"/>
                <a:gd name="T3" fmla="*/ 0 h 59"/>
                <a:gd name="T4" fmla="*/ 458 w 458"/>
                <a:gd name="T5" fmla="*/ 50 h 59"/>
                <a:gd name="T6" fmla="*/ 7 w 458"/>
                <a:gd name="T7" fmla="*/ 59 h 59"/>
                <a:gd name="T8" fmla="*/ 0 w 458"/>
                <a:gd name="T9" fmla="*/ 16 h 59"/>
                <a:gd name="T10" fmla="*/ 0 w 458"/>
                <a:gd name="T11" fmla="*/ 16 h 59"/>
                <a:gd name="T12" fmla="*/ 0 w 458"/>
                <a:gd name="T13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59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38" name="Prostoročno 344"/>
            <p:cNvSpPr>
              <a:spLocks/>
            </p:cNvSpPr>
            <p:nvPr/>
          </p:nvSpPr>
          <p:spPr bwMode="auto">
            <a:xfrm rot="1365846">
              <a:off x="1180060" y="3406311"/>
              <a:ext cx="1212230" cy="77486"/>
            </a:xfrm>
            <a:custGeom>
              <a:avLst/>
              <a:gdLst>
                <a:gd name="T0" fmla="*/ 0 w 704"/>
                <a:gd name="T1" fmla="*/ 38 h 45"/>
                <a:gd name="T2" fmla="*/ 704 w 704"/>
                <a:gd name="T3" fmla="*/ 0 h 45"/>
                <a:gd name="T4" fmla="*/ 704 w 704"/>
                <a:gd name="T5" fmla="*/ 12 h 45"/>
                <a:gd name="T6" fmla="*/ 0 w 704"/>
                <a:gd name="T7" fmla="*/ 45 h 45"/>
                <a:gd name="T8" fmla="*/ 0 w 704"/>
                <a:gd name="T9" fmla="*/ 38 h 45"/>
                <a:gd name="T10" fmla="*/ 0 w 704"/>
                <a:gd name="T11" fmla="*/ 38 h 45"/>
                <a:gd name="T12" fmla="*/ 0 w 704"/>
                <a:gd name="T13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45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39" name="Prostoročno 345"/>
            <p:cNvSpPr>
              <a:spLocks/>
            </p:cNvSpPr>
            <p:nvPr/>
          </p:nvSpPr>
          <p:spPr bwMode="auto">
            <a:xfrm rot="1365846">
              <a:off x="1245915" y="2708421"/>
              <a:ext cx="726650" cy="874735"/>
            </a:xfrm>
            <a:custGeom>
              <a:avLst/>
              <a:gdLst>
                <a:gd name="T0" fmla="*/ 12 w 179"/>
                <a:gd name="T1" fmla="*/ 215 h 215"/>
                <a:gd name="T2" fmla="*/ 2 w 179"/>
                <a:gd name="T3" fmla="*/ 89 h 215"/>
                <a:gd name="T4" fmla="*/ 9 w 179"/>
                <a:gd name="T5" fmla="*/ 29 h 215"/>
                <a:gd name="T6" fmla="*/ 109 w 179"/>
                <a:gd name="T7" fmla="*/ 6 h 215"/>
                <a:gd name="T8" fmla="*/ 179 w 179"/>
                <a:gd name="T9" fmla="*/ 0 h 215"/>
                <a:gd name="T10" fmla="*/ 45 w 179"/>
                <a:gd name="T11" fmla="*/ 25 h 215"/>
                <a:gd name="T12" fmla="*/ 12 w 179"/>
                <a:gd name="T13" fmla="*/ 42 h 215"/>
                <a:gd name="T14" fmla="*/ 12 w 179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15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40" name="Prostoročno 346"/>
            <p:cNvSpPr>
              <a:spLocks/>
            </p:cNvSpPr>
            <p:nvPr/>
          </p:nvSpPr>
          <p:spPr bwMode="auto">
            <a:xfrm rot="1365846">
              <a:off x="2533805" y="3855083"/>
              <a:ext cx="776585" cy="36160"/>
            </a:xfrm>
            <a:custGeom>
              <a:avLst/>
              <a:gdLst>
                <a:gd name="T0" fmla="*/ 10 w 451"/>
                <a:gd name="T1" fmla="*/ 12 h 21"/>
                <a:gd name="T2" fmla="*/ 451 w 451"/>
                <a:gd name="T3" fmla="*/ 0 h 21"/>
                <a:gd name="T4" fmla="*/ 451 w 451"/>
                <a:gd name="T5" fmla="*/ 10 h 21"/>
                <a:gd name="T6" fmla="*/ 0 w 451"/>
                <a:gd name="T7" fmla="*/ 21 h 21"/>
                <a:gd name="T8" fmla="*/ 10 w 451"/>
                <a:gd name="T9" fmla="*/ 12 h 21"/>
                <a:gd name="T10" fmla="*/ 10 w 451"/>
                <a:gd name="T11" fmla="*/ 12 h 21"/>
                <a:gd name="T12" fmla="*/ 10 w 451"/>
                <a:gd name="T1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21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41" name="Prostoročno 347"/>
            <p:cNvSpPr>
              <a:spLocks/>
            </p:cNvSpPr>
            <p:nvPr/>
          </p:nvSpPr>
          <p:spPr bwMode="auto">
            <a:xfrm rot="1365846">
              <a:off x="2354027" y="3084709"/>
              <a:ext cx="284117" cy="972884"/>
            </a:xfrm>
            <a:custGeom>
              <a:avLst/>
              <a:gdLst>
                <a:gd name="T0" fmla="*/ 132 w 165"/>
                <a:gd name="T1" fmla="*/ 0 h 565"/>
                <a:gd name="T2" fmla="*/ 153 w 165"/>
                <a:gd name="T3" fmla="*/ 260 h 565"/>
                <a:gd name="T4" fmla="*/ 165 w 165"/>
                <a:gd name="T5" fmla="*/ 555 h 565"/>
                <a:gd name="T6" fmla="*/ 153 w 165"/>
                <a:gd name="T7" fmla="*/ 560 h 565"/>
                <a:gd name="T8" fmla="*/ 139 w 165"/>
                <a:gd name="T9" fmla="*/ 267 h 565"/>
                <a:gd name="T10" fmla="*/ 118 w 165"/>
                <a:gd name="T11" fmla="*/ 19 h 565"/>
                <a:gd name="T12" fmla="*/ 14 w 165"/>
                <a:gd name="T13" fmla="*/ 26 h 565"/>
                <a:gd name="T14" fmla="*/ 47 w 165"/>
                <a:gd name="T15" fmla="*/ 563 h 565"/>
                <a:gd name="T16" fmla="*/ 33 w 165"/>
                <a:gd name="T17" fmla="*/ 565 h 565"/>
                <a:gd name="T18" fmla="*/ 0 w 165"/>
                <a:gd name="T19" fmla="*/ 12 h 565"/>
                <a:gd name="T20" fmla="*/ 132 w 165"/>
                <a:gd name="T21" fmla="*/ 0 h 565"/>
                <a:gd name="T22" fmla="*/ 132 w 165"/>
                <a:gd name="T23" fmla="*/ 0 h 565"/>
                <a:gd name="T24" fmla="*/ 132 w 165"/>
                <a:gd name="T2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565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42" name="Prostoročno 348"/>
            <p:cNvSpPr>
              <a:spLocks/>
            </p:cNvSpPr>
            <p:nvPr/>
          </p:nvSpPr>
          <p:spPr bwMode="auto">
            <a:xfrm rot="1365846">
              <a:off x="2896107" y="3733844"/>
              <a:ext cx="439089" cy="459752"/>
            </a:xfrm>
            <a:custGeom>
              <a:avLst/>
              <a:gdLst>
                <a:gd name="T0" fmla="*/ 0 w 108"/>
                <a:gd name="T1" fmla="*/ 7 h 113"/>
                <a:gd name="T2" fmla="*/ 59 w 108"/>
                <a:gd name="T3" fmla="*/ 4 h 113"/>
                <a:gd name="T4" fmla="*/ 98 w 108"/>
                <a:gd name="T5" fmla="*/ 45 h 113"/>
                <a:gd name="T6" fmla="*/ 103 w 108"/>
                <a:gd name="T7" fmla="*/ 112 h 113"/>
                <a:gd name="T8" fmla="*/ 80 w 108"/>
                <a:gd name="T9" fmla="*/ 18 h 113"/>
                <a:gd name="T10" fmla="*/ 0 w 108"/>
                <a:gd name="T11" fmla="*/ 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13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43" name="Prostoročno 349"/>
            <p:cNvSpPr>
              <a:spLocks/>
            </p:cNvSpPr>
            <p:nvPr/>
          </p:nvSpPr>
          <p:spPr bwMode="auto">
            <a:xfrm rot="1365846">
              <a:off x="3175493" y="3796907"/>
              <a:ext cx="154973" cy="146363"/>
            </a:xfrm>
            <a:custGeom>
              <a:avLst/>
              <a:gdLst>
                <a:gd name="T0" fmla="*/ 3 w 38"/>
                <a:gd name="T1" fmla="*/ 0 h 36"/>
                <a:gd name="T2" fmla="*/ 9 w 38"/>
                <a:gd name="T3" fmla="*/ 25 h 36"/>
                <a:gd name="T4" fmla="*/ 38 w 38"/>
                <a:gd name="T5" fmla="*/ 34 h 36"/>
                <a:gd name="T6" fmla="*/ 28 w 38"/>
                <a:gd name="T7" fmla="*/ 8 h 36"/>
                <a:gd name="T8" fmla="*/ 3 w 3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44" name="Prostoročno 332"/>
            <p:cNvSpPr>
              <a:spLocks/>
            </p:cNvSpPr>
            <p:nvPr/>
          </p:nvSpPr>
          <p:spPr bwMode="auto">
            <a:xfrm rot="1365846">
              <a:off x="2587908" y="4022437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45" name="Prostoročno 332"/>
            <p:cNvSpPr>
              <a:spLocks/>
            </p:cNvSpPr>
            <p:nvPr/>
          </p:nvSpPr>
          <p:spPr bwMode="auto">
            <a:xfrm rot="1365846">
              <a:off x="1455283" y="3612501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</p:grpSp>
      <p:grpSp>
        <p:nvGrpSpPr>
          <p:cNvPr id="146" name="Skupina 5"/>
          <p:cNvGrpSpPr>
            <a:grpSpLocks noChangeAspect="1"/>
          </p:cNvGrpSpPr>
          <p:nvPr/>
        </p:nvGrpSpPr>
        <p:grpSpPr bwMode="auto">
          <a:xfrm>
            <a:off x="9167354" y="4138360"/>
            <a:ext cx="3023057" cy="2719639"/>
            <a:chOff x="2887" y="1286"/>
            <a:chExt cx="1903" cy="1712"/>
          </a:xfrm>
        </p:grpSpPr>
        <p:sp>
          <p:nvSpPr>
            <p:cNvPr id="147" name="Prostoročno 6"/>
            <p:cNvSpPr>
              <a:spLocks/>
            </p:cNvSpPr>
            <p:nvPr/>
          </p:nvSpPr>
          <p:spPr bwMode="auto">
            <a:xfrm>
              <a:off x="4743" y="2342"/>
              <a:ext cx="47" cy="38"/>
            </a:xfrm>
            <a:custGeom>
              <a:avLst/>
              <a:gdLst>
                <a:gd name="T0" fmla="*/ 4 w 20"/>
                <a:gd name="T1" fmla="*/ 16 h 16"/>
                <a:gd name="T2" fmla="*/ 20 w 20"/>
                <a:gd name="T3" fmla="*/ 8 h 16"/>
                <a:gd name="T4" fmla="*/ 20 w 20"/>
                <a:gd name="T5" fmla="*/ 0 h 16"/>
                <a:gd name="T6" fmla="*/ 0 w 20"/>
                <a:gd name="T7" fmla="*/ 10 h 16"/>
                <a:gd name="T8" fmla="*/ 4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48" name="Prostoročno 7"/>
            <p:cNvSpPr>
              <a:spLocks/>
            </p:cNvSpPr>
            <p:nvPr/>
          </p:nvSpPr>
          <p:spPr bwMode="auto">
            <a:xfrm>
              <a:off x="3357" y="1532"/>
              <a:ext cx="668" cy="831"/>
            </a:xfrm>
            <a:custGeom>
              <a:avLst/>
              <a:gdLst>
                <a:gd name="T0" fmla="*/ 218 w 283"/>
                <a:gd name="T1" fmla="*/ 19 h 352"/>
                <a:gd name="T2" fmla="*/ 164 w 283"/>
                <a:gd name="T3" fmla="*/ 53 h 352"/>
                <a:gd name="T4" fmla="*/ 20 w 283"/>
                <a:gd name="T5" fmla="*/ 142 h 352"/>
                <a:gd name="T6" fmla="*/ 20 w 283"/>
                <a:gd name="T7" fmla="*/ 266 h 352"/>
                <a:gd name="T8" fmla="*/ 92 w 283"/>
                <a:gd name="T9" fmla="*/ 321 h 352"/>
                <a:gd name="T10" fmla="*/ 132 w 283"/>
                <a:gd name="T11" fmla="*/ 328 h 352"/>
                <a:gd name="T12" fmla="*/ 174 w 283"/>
                <a:gd name="T13" fmla="*/ 344 h 352"/>
                <a:gd name="T14" fmla="*/ 261 w 283"/>
                <a:gd name="T15" fmla="*/ 340 h 352"/>
                <a:gd name="T16" fmla="*/ 280 w 283"/>
                <a:gd name="T17" fmla="*/ 140 h 352"/>
                <a:gd name="T18" fmla="*/ 218 w 283"/>
                <a:gd name="T19" fmla="*/ 1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352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49" name="Prostoročno 8"/>
            <p:cNvSpPr>
              <a:spLocks/>
            </p:cNvSpPr>
            <p:nvPr/>
          </p:nvSpPr>
          <p:spPr bwMode="auto">
            <a:xfrm>
              <a:off x="3673" y="1612"/>
              <a:ext cx="274" cy="199"/>
            </a:xfrm>
            <a:custGeom>
              <a:avLst/>
              <a:gdLst>
                <a:gd name="T0" fmla="*/ 82 w 116"/>
                <a:gd name="T1" fmla="*/ 28 h 84"/>
                <a:gd name="T2" fmla="*/ 73 w 116"/>
                <a:gd name="T3" fmla="*/ 2 h 84"/>
                <a:gd name="T4" fmla="*/ 40 w 116"/>
                <a:gd name="T5" fmla="*/ 0 h 84"/>
                <a:gd name="T6" fmla="*/ 47 w 116"/>
                <a:gd name="T7" fmla="*/ 16 h 84"/>
                <a:gd name="T8" fmla="*/ 29 w 116"/>
                <a:gd name="T9" fmla="*/ 40 h 84"/>
                <a:gd name="T10" fmla="*/ 0 w 116"/>
                <a:gd name="T11" fmla="*/ 64 h 84"/>
                <a:gd name="T12" fmla="*/ 103 w 116"/>
                <a:gd name="T13" fmla="*/ 84 h 84"/>
                <a:gd name="T14" fmla="*/ 107 w 116"/>
                <a:gd name="T15" fmla="*/ 63 h 84"/>
                <a:gd name="T16" fmla="*/ 82 w 116"/>
                <a:gd name="T1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4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50" name="Prostoročno 9"/>
            <p:cNvSpPr>
              <a:spLocks/>
            </p:cNvSpPr>
            <p:nvPr/>
          </p:nvSpPr>
          <p:spPr bwMode="auto">
            <a:xfrm>
              <a:off x="3435" y="1709"/>
              <a:ext cx="675" cy="590"/>
            </a:xfrm>
            <a:custGeom>
              <a:avLst/>
              <a:gdLst>
                <a:gd name="T0" fmla="*/ 203 w 286"/>
                <a:gd name="T1" fmla="*/ 33 h 250"/>
                <a:gd name="T2" fmla="*/ 113 w 286"/>
                <a:gd name="T3" fmla="*/ 21 h 250"/>
                <a:gd name="T4" fmla="*/ 4 w 286"/>
                <a:gd name="T5" fmla="*/ 110 h 250"/>
                <a:gd name="T6" fmla="*/ 73 w 286"/>
                <a:gd name="T7" fmla="*/ 229 h 250"/>
                <a:gd name="T8" fmla="*/ 181 w 286"/>
                <a:gd name="T9" fmla="*/ 233 h 250"/>
                <a:gd name="T10" fmla="*/ 203 w 286"/>
                <a:gd name="T11" fmla="*/ 3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25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51" name="Prostoročno 10"/>
            <p:cNvSpPr>
              <a:spLocks/>
            </p:cNvSpPr>
            <p:nvPr/>
          </p:nvSpPr>
          <p:spPr bwMode="auto">
            <a:xfrm>
              <a:off x="3425" y="1752"/>
              <a:ext cx="208" cy="491"/>
            </a:xfrm>
            <a:custGeom>
              <a:avLst/>
              <a:gdLst>
                <a:gd name="T0" fmla="*/ 52 w 88"/>
                <a:gd name="T1" fmla="*/ 25 h 208"/>
                <a:gd name="T2" fmla="*/ 88 w 88"/>
                <a:gd name="T3" fmla="*/ 0 h 208"/>
                <a:gd name="T4" fmla="*/ 8 w 88"/>
                <a:gd name="T5" fmla="*/ 71 h 208"/>
                <a:gd name="T6" fmla="*/ 17 w 88"/>
                <a:gd name="T7" fmla="*/ 187 h 208"/>
                <a:gd name="T8" fmla="*/ 57 w 88"/>
                <a:gd name="T9" fmla="*/ 203 h 208"/>
                <a:gd name="T10" fmla="*/ 61 w 88"/>
                <a:gd name="T11" fmla="*/ 191 h 208"/>
                <a:gd name="T12" fmla="*/ 17 w 88"/>
                <a:gd name="T13" fmla="*/ 124 h 208"/>
                <a:gd name="T14" fmla="*/ 52 w 88"/>
                <a:gd name="T15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08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52" name="Prostoročno 11"/>
            <p:cNvSpPr>
              <a:spLocks/>
            </p:cNvSpPr>
            <p:nvPr/>
          </p:nvSpPr>
          <p:spPr bwMode="auto">
            <a:xfrm>
              <a:off x="3626" y="1804"/>
              <a:ext cx="83" cy="415"/>
            </a:xfrm>
            <a:custGeom>
              <a:avLst/>
              <a:gdLst>
                <a:gd name="T0" fmla="*/ 35 w 35"/>
                <a:gd name="T1" fmla="*/ 0 h 176"/>
                <a:gd name="T2" fmla="*/ 1 w 35"/>
                <a:gd name="T3" fmla="*/ 77 h 176"/>
                <a:gd name="T4" fmla="*/ 9 w 35"/>
                <a:gd name="T5" fmla="*/ 176 h 176"/>
                <a:gd name="T6" fmla="*/ 21 w 35"/>
                <a:gd name="T7" fmla="*/ 173 h 176"/>
                <a:gd name="T8" fmla="*/ 17 w 35"/>
                <a:gd name="T9" fmla="*/ 84 h 176"/>
                <a:gd name="T10" fmla="*/ 35 w 35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6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53" name="Prostoročno 12"/>
            <p:cNvSpPr>
              <a:spLocks/>
            </p:cNvSpPr>
            <p:nvPr/>
          </p:nvSpPr>
          <p:spPr bwMode="auto">
            <a:xfrm>
              <a:off x="3846" y="1286"/>
              <a:ext cx="942" cy="1174"/>
            </a:xfrm>
            <a:custGeom>
              <a:avLst/>
              <a:gdLst>
                <a:gd name="T0" fmla="*/ 342 w 399"/>
                <a:gd name="T1" fmla="*/ 106 h 497"/>
                <a:gd name="T2" fmla="*/ 270 w 399"/>
                <a:gd name="T3" fmla="*/ 23 h 497"/>
                <a:gd name="T4" fmla="*/ 185 w 399"/>
                <a:gd name="T5" fmla="*/ 56 h 497"/>
                <a:gd name="T6" fmla="*/ 102 w 399"/>
                <a:gd name="T7" fmla="*/ 97 h 497"/>
                <a:gd name="T8" fmla="*/ 0 w 399"/>
                <a:gd name="T9" fmla="*/ 303 h 497"/>
                <a:gd name="T10" fmla="*/ 38 w 399"/>
                <a:gd name="T11" fmla="*/ 421 h 497"/>
                <a:gd name="T12" fmla="*/ 120 w 399"/>
                <a:gd name="T13" fmla="*/ 459 h 497"/>
                <a:gd name="T14" fmla="*/ 210 w 399"/>
                <a:gd name="T15" fmla="*/ 492 h 497"/>
                <a:gd name="T16" fmla="*/ 307 w 399"/>
                <a:gd name="T17" fmla="*/ 473 h 497"/>
                <a:gd name="T18" fmla="*/ 360 w 399"/>
                <a:gd name="T19" fmla="*/ 477 h 497"/>
                <a:gd name="T20" fmla="*/ 399 w 399"/>
                <a:gd name="T21" fmla="*/ 418 h 497"/>
                <a:gd name="T22" fmla="*/ 399 w 399"/>
                <a:gd name="T23" fmla="*/ 136 h 497"/>
                <a:gd name="T24" fmla="*/ 342 w 399"/>
                <a:gd name="T25" fmla="*/ 10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497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54" name="Prostoročno 13"/>
            <p:cNvSpPr>
              <a:spLocks/>
            </p:cNvSpPr>
            <p:nvPr/>
          </p:nvSpPr>
          <p:spPr bwMode="auto">
            <a:xfrm>
              <a:off x="3890" y="1492"/>
              <a:ext cx="898" cy="978"/>
            </a:xfrm>
            <a:custGeom>
              <a:avLst/>
              <a:gdLst>
                <a:gd name="T0" fmla="*/ 272 w 380"/>
                <a:gd name="T1" fmla="*/ 35 h 414"/>
                <a:gd name="T2" fmla="*/ 141 w 380"/>
                <a:gd name="T3" fmla="*/ 32 h 414"/>
                <a:gd name="T4" fmla="*/ 8 w 380"/>
                <a:gd name="T5" fmla="*/ 204 h 414"/>
                <a:gd name="T6" fmla="*/ 106 w 380"/>
                <a:gd name="T7" fmla="*/ 355 h 414"/>
                <a:gd name="T8" fmla="*/ 287 w 380"/>
                <a:gd name="T9" fmla="*/ 362 h 414"/>
                <a:gd name="T10" fmla="*/ 380 w 380"/>
                <a:gd name="T11" fmla="*/ 287 h 414"/>
                <a:gd name="T12" fmla="*/ 380 w 380"/>
                <a:gd name="T13" fmla="*/ 99 h 414"/>
                <a:gd name="T14" fmla="*/ 272 w 380"/>
                <a:gd name="T15" fmla="*/ 3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414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55" name="Prostoročno 14"/>
            <p:cNvSpPr>
              <a:spLocks/>
            </p:cNvSpPr>
            <p:nvPr/>
          </p:nvSpPr>
          <p:spPr bwMode="auto">
            <a:xfrm>
              <a:off x="3902" y="1567"/>
              <a:ext cx="324" cy="754"/>
            </a:xfrm>
            <a:custGeom>
              <a:avLst/>
              <a:gdLst>
                <a:gd name="T0" fmla="*/ 60 w 137"/>
                <a:gd name="T1" fmla="*/ 36 h 319"/>
                <a:gd name="T2" fmla="*/ 11 w 137"/>
                <a:gd name="T3" fmla="*/ 229 h 319"/>
                <a:gd name="T4" fmla="*/ 76 w 137"/>
                <a:gd name="T5" fmla="*/ 318 h 319"/>
                <a:gd name="T6" fmla="*/ 96 w 137"/>
                <a:gd name="T7" fmla="*/ 317 h 319"/>
                <a:gd name="T8" fmla="*/ 22 w 137"/>
                <a:gd name="T9" fmla="*/ 171 h 319"/>
                <a:gd name="T10" fmla="*/ 96 w 137"/>
                <a:gd name="T11" fmla="*/ 20 h 319"/>
                <a:gd name="T12" fmla="*/ 137 w 137"/>
                <a:gd name="T13" fmla="*/ 0 h 319"/>
                <a:gd name="T14" fmla="*/ 60 w 137"/>
                <a:gd name="T15" fmla="*/ 3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19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56" name="Prostoročno 15"/>
            <p:cNvSpPr>
              <a:spLocks/>
            </p:cNvSpPr>
            <p:nvPr/>
          </p:nvSpPr>
          <p:spPr bwMode="auto">
            <a:xfrm>
              <a:off x="4070" y="1645"/>
              <a:ext cx="203" cy="657"/>
            </a:xfrm>
            <a:custGeom>
              <a:avLst/>
              <a:gdLst>
                <a:gd name="T0" fmla="*/ 14 w 86"/>
                <a:gd name="T1" fmla="*/ 96 h 278"/>
                <a:gd name="T2" fmla="*/ 20 w 86"/>
                <a:gd name="T3" fmla="*/ 254 h 278"/>
                <a:gd name="T4" fmla="*/ 42 w 86"/>
                <a:gd name="T5" fmla="*/ 278 h 278"/>
                <a:gd name="T6" fmla="*/ 23 w 86"/>
                <a:gd name="T7" fmla="*/ 109 h 278"/>
                <a:gd name="T8" fmla="*/ 86 w 86"/>
                <a:gd name="T9" fmla="*/ 0 h 278"/>
                <a:gd name="T10" fmla="*/ 14 w 86"/>
                <a:gd name="T11" fmla="*/ 9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78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57" name="Prostoročno 16"/>
            <p:cNvSpPr>
              <a:spLocks/>
            </p:cNvSpPr>
            <p:nvPr/>
          </p:nvSpPr>
          <p:spPr bwMode="auto">
            <a:xfrm>
              <a:off x="4533" y="1650"/>
              <a:ext cx="132" cy="692"/>
            </a:xfrm>
            <a:custGeom>
              <a:avLst/>
              <a:gdLst>
                <a:gd name="T0" fmla="*/ 13 w 56"/>
                <a:gd name="T1" fmla="*/ 0 h 293"/>
                <a:gd name="T2" fmla="*/ 42 w 56"/>
                <a:gd name="T3" fmla="*/ 93 h 293"/>
                <a:gd name="T4" fmla="*/ 0 w 56"/>
                <a:gd name="T5" fmla="*/ 293 h 293"/>
                <a:gd name="T6" fmla="*/ 14 w 56"/>
                <a:gd name="T7" fmla="*/ 287 h 293"/>
                <a:gd name="T8" fmla="*/ 56 w 56"/>
                <a:gd name="T9" fmla="*/ 90 h 293"/>
                <a:gd name="T10" fmla="*/ 13 w 56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93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58" name="Prostoročno 17"/>
            <p:cNvSpPr>
              <a:spLocks/>
            </p:cNvSpPr>
            <p:nvPr/>
          </p:nvSpPr>
          <p:spPr bwMode="auto">
            <a:xfrm>
              <a:off x="4228" y="1388"/>
              <a:ext cx="359" cy="229"/>
            </a:xfrm>
            <a:custGeom>
              <a:avLst/>
              <a:gdLst>
                <a:gd name="T0" fmla="*/ 89 w 152"/>
                <a:gd name="T1" fmla="*/ 0 h 97"/>
                <a:gd name="T2" fmla="*/ 64 w 152"/>
                <a:gd name="T3" fmla="*/ 0 h 97"/>
                <a:gd name="T4" fmla="*/ 66 w 152"/>
                <a:gd name="T5" fmla="*/ 25 h 97"/>
                <a:gd name="T6" fmla="*/ 29 w 152"/>
                <a:gd name="T7" fmla="*/ 42 h 97"/>
                <a:gd name="T8" fmla="*/ 0 w 152"/>
                <a:gd name="T9" fmla="*/ 78 h 97"/>
                <a:gd name="T10" fmla="*/ 149 w 152"/>
                <a:gd name="T11" fmla="*/ 75 h 97"/>
                <a:gd name="T12" fmla="*/ 89 w 15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97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59" name="Prostoročno 18"/>
            <p:cNvSpPr>
              <a:spLocks/>
            </p:cNvSpPr>
            <p:nvPr/>
          </p:nvSpPr>
          <p:spPr bwMode="auto">
            <a:xfrm>
              <a:off x="4309" y="1388"/>
              <a:ext cx="304" cy="255"/>
            </a:xfrm>
            <a:custGeom>
              <a:avLst/>
              <a:gdLst>
                <a:gd name="T0" fmla="*/ 55 w 129"/>
                <a:gd name="T1" fmla="*/ 0 h 108"/>
                <a:gd name="T2" fmla="*/ 87 w 129"/>
                <a:gd name="T3" fmla="*/ 46 h 108"/>
                <a:gd name="T4" fmla="*/ 83 w 129"/>
                <a:gd name="T5" fmla="*/ 83 h 108"/>
                <a:gd name="T6" fmla="*/ 0 w 129"/>
                <a:gd name="T7" fmla="*/ 86 h 108"/>
                <a:gd name="T8" fmla="*/ 101 w 129"/>
                <a:gd name="T9" fmla="*/ 96 h 108"/>
                <a:gd name="T10" fmla="*/ 105 w 129"/>
                <a:gd name="T11" fmla="*/ 45 h 108"/>
                <a:gd name="T12" fmla="*/ 55 w 12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8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60" name="Prostoročno 19"/>
            <p:cNvSpPr>
              <a:spLocks/>
            </p:cNvSpPr>
            <p:nvPr/>
          </p:nvSpPr>
          <p:spPr bwMode="auto">
            <a:xfrm>
              <a:off x="2887" y="1740"/>
              <a:ext cx="1901" cy="1258"/>
            </a:xfrm>
            <a:custGeom>
              <a:avLst/>
              <a:gdLst>
                <a:gd name="T0" fmla="*/ 805 w 805"/>
                <a:gd name="T1" fmla="*/ 216 h 533"/>
                <a:gd name="T2" fmla="*/ 761 w 805"/>
                <a:gd name="T3" fmla="*/ 213 h 533"/>
                <a:gd name="T4" fmla="*/ 591 w 805"/>
                <a:gd name="T5" fmla="*/ 130 h 533"/>
                <a:gd name="T6" fmla="*/ 550 w 805"/>
                <a:gd name="T7" fmla="*/ 9 h 533"/>
                <a:gd name="T8" fmla="*/ 445 w 805"/>
                <a:gd name="T9" fmla="*/ 41 h 533"/>
                <a:gd name="T10" fmla="*/ 460 w 805"/>
                <a:gd name="T11" fmla="*/ 118 h 533"/>
                <a:gd name="T12" fmla="*/ 340 w 805"/>
                <a:gd name="T13" fmla="*/ 132 h 533"/>
                <a:gd name="T14" fmla="*/ 280 w 805"/>
                <a:gd name="T15" fmla="*/ 169 h 533"/>
                <a:gd name="T16" fmla="*/ 159 w 805"/>
                <a:gd name="T17" fmla="*/ 200 h 533"/>
                <a:gd name="T18" fmla="*/ 3 w 805"/>
                <a:gd name="T19" fmla="*/ 446 h 533"/>
                <a:gd name="T20" fmla="*/ 0 w 805"/>
                <a:gd name="T21" fmla="*/ 533 h 533"/>
                <a:gd name="T22" fmla="*/ 805 w 805"/>
                <a:gd name="T23" fmla="*/ 533 h 533"/>
                <a:gd name="T24" fmla="*/ 805 w 805"/>
                <a:gd name="T25" fmla="*/ 216 h 533"/>
                <a:gd name="T26" fmla="*/ 805 w 805"/>
                <a:gd name="T27" fmla="*/ 21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5" h="533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61" name="Prostoročno 20"/>
            <p:cNvSpPr>
              <a:spLocks/>
            </p:cNvSpPr>
            <p:nvPr/>
          </p:nvSpPr>
          <p:spPr bwMode="auto">
            <a:xfrm>
              <a:off x="2894" y="2070"/>
              <a:ext cx="1894" cy="928"/>
            </a:xfrm>
            <a:custGeom>
              <a:avLst/>
              <a:gdLst>
                <a:gd name="T0" fmla="*/ 802 w 802"/>
                <a:gd name="T1" fmla="*/ 114 h 393"/>
                <a:gd name="T2" fmla="*/ 736 w 802"/>
                <a:gd name="T3" fmla="*/ 101 h 393"/>
                <a:gd name="T4" fmla="*/ 388 w 802"/>
                <a:gd name="T5" fmla="*/ 31 h 393"/>
                <a:gd name="T6" fmla="*/ 253 w 802"/>
                <a:gd name="T7" fmla="*/ 55 h 393"/>
                <a:gd name="T8" fmla="*/ 23 w 802"/>
                <a:gd name="T9" fmla="*/ 393 h 393"/>
                <a:gd name="T10" fmla="*/ 802 w 802"/>
                <a:gd name="T11" fmla="*/ 393 h 393"/>
                <a:gd name="T12" fmla="*/ 802 w 802"/>
                <a:gd name="T13" fmla="*/ 114 h 393"/>
                <a:gd name="T14" fmla="*/ 802 w 802"/>
                <a:gd name="T15" fmla="*/ 11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2" h="393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62" name="Prostoročno 21"/>
            <p:cNvSpPr>
              <a:spLocks/>
            </p:cNvSpPr>
            <p:nvPr/>
          </p:nvSpPr>
          <p:spPr bwMode="auto">
            <a:xfrm>
              <a:off x="3586" y="1792"/>
              <a:ext cx="1060" cy="588"/>
            </a:xfrm>
            <a:custGeom>
              <a:avLst/>
              <a:gdLst>
                <a:gd name="T0" fmla="*/ 364 w 449"/>
                <a:gd name="T1" fmla="*/ 146 h 249"/>
                <a:gd name="T2" fmla="*/ 272 w 449"/>
                <a:gd name="T3" fmla="*/ 130 h 249"/>
                <a:gd name="T4" fmla="*/ 245 w 449"/>
                <a:gd name="T5" fmla="*/ 6 h 249"/>
                <a:gd name="T6" fmla="*/ 177 w 449"/>
                <a:gd name="T7" fmla="*/ 27 h 249"/>
                <a:gd name="T8" fmla="*/ 189 w 449"/>
                <a:gd name="T9" fmla="*/ 128 h 249"/>
                <a:gd name="T10" fmla="*/ 0 w 449"/>
                <a:gd name="T11" fmla="*/ 186 h 249"/>
                <a:gd name="T12" fmla="*/ 101 w 449"/>
                <a:gd name="T13" fmla="*/ 165 h 249"/>
                <a:gd name="T14" fmla="*/ 60 w 449"/>
                <a:gd name="T15" fmla="*/ 222 h 249"/>
                <a:gd name="T16" fmla="*/ 195 w 449"/>
                <a:gd name="T17" fmla="*/ 189 h 249"/>
                <a:gd name="T18" fmla="*/ 327 w 449"/>
                <a:gd name="T19" fmla="*/ 249 h 249"/>
                <a:gd name="T20" fmla="*/ 331 w 449"/>
                <a:gd name="T21" fmla="*/ 178 h 249"/>
                <a:gd name="T22" fmla="*/ 449 w 449"/>
                <a:gd name="T23" fmla="*/ 221 h 249"/>
                <a:gd name="T24" fmla="*/ 364 w 449"/>
                <a:gd name="T25" fmla="*/ 14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249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63" name="Prostoročno 22"/>
            <p:cNvSpPr>
              <a:spLocks/>
            </p:cNvSpPr>
            <p:nvPr/>
          </p:nvSpPr>
          <p:spPr bwMode="auto">
            <a:xfrm>
              <a:off x="2981" y="2238"/>
              <a:ext cx="506" cy="760"/>
            </a:xfrm>
            <a:custGeom>
              <a:avLst/>
              <a:gdLst>
                <a:gd name="T0" fmla="*/ 45 w 214"/>
                <a:gd name="T1" fmla="*/ 161 h 322"/>
                <a:gd name="T2" fmla="*/ 214 w 214"/>
                <a:gd name="T3" fmla="*/ 17 h 322"/>
                <a:gd name="T4" fmla="*/ 72 w 214"/>
                <a:gd name="T5" fmla="*/ 75 h 322"/>
                <a:gd name="T6" fmla="*/ 0 w 214"/>
                <a:gd name="T7" fmla="*/ 291 h 322"/>
                <a:gd name="T8" fmla="*/ 0 w 214"/>
                <a:gd name="T9" fmla="*/ 322 h 322"/>
                <a:gd name="T10" fmla="*/ 21 w 214"/>
                <a:gd name="T11" fmla="*/ 322 h 322"/>
                <a:gd name="T12" fmla="*/ 45 w 214"/>
                <a:gd name="T13" fmla="*/ 16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322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64" name="Prostoročno 23"/>
            <p:cNvSpPr>
              <a:spLocks/>
            </p:cNvSpPr>
            <p:nvPr/>
          </p:nvSpPr>
          <p:spPr bwMode="auto">
            <a:xfrm>
              <a:off x="4167" y="1808"/>
              <a:ext cx="92" cy="331"/>
            </a:xfrm>
            <a:custGeom>
              <a:avLst/>
              <a:gdLst>
                <a:gd name="T0" fmla="*/ 0 w 39"/>
                <a:gd name="T1" fmla="*/ 0 h 140"/>
                <a:gd name="T2" fmla="*/ 24 w 39"/>
                <a:gd name="T3" fmla="*/ 75 h 140"/>
                <a:gd name="T4" fmla="*/ 25 w 39"/>
                <a:gd name="T5" fmla="*/ 140 h 140"/>
                <a:gd name="T6" fmla="*/ 32 w 39"/>
                <a:gd name="T7" fmla="*/ 73 h 140"/>
                <a:gd name="T8" fmla="*/ 0 w 3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4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65" name="Prostoročno 24"/>
            <p:cNvSpPr>
              <a:spLocks/>
            </p:cNvSpPr>
            <p:nvPr/>
          </p:nvSpPr>
          <p:spPr bwMode="auto">
            <a:xfrm>
              <a:off x="3586" y="2068"/>
              <a:ext cx="453" cy="149"/>
            </a:xfrm>
            <a:custGeom>
              <a:avLst/>
              <a:gdLst>
                <a:gd name="T0" fmla="*/ 119 w 192"/>
                <a:gd name="T1" fmla="*/ 1 h 63"/>
                <a:gd name="T2" fmla="*/ 0 w 192"/>
                <a:gd name="T3" fmla="*/ 63 h 63"/>
                <a:gd name="T4" fmla="*/ 105 w 192"/>
                <a:gd name="T5" fmla="*/ 11 h 63"/>
                <a:gd name="T6" fmla="*/ 192 w 192"/>
                <a:gd name="T7" fmla="*/ 12 h 63"/>
                <a:gd name="T8" fmla="*/ 119 w 192"/>
                <a:gd name="T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63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66" name="Prostoročno 25"/>
            <p:cNvSpPr>
              <a:spLocks/>
            </p:cNvSpPr>
            <p:nvPr/>
          </p:nvSpPr>
          <p:spPr bwMode="auto">
            <a:xfrm>
              <a:off x="3640" y="2408"/>
              <a:ext cx="258" cy="590"/>
            </a:xfrm>
            <a:custGeom>
              <a:avLst/>
              <a:gdLst>
                <a:gd name="T0" fmla="*/ 46 w 109"/>
                <a:gd name="T1" fmla="*/ 117 h 250"/>
                <a:gd name="T2" fmla="*/ 109 w 109"/>
                <a:gd name="T3" fmla="*/ 0 h 250"/>
                <a:gd name="T4" fmla="*/ 25 w 109"/>
                <a:gd name="T5" fmla="*/ 64 h 250"/>
                <a:gd name="T6" fmla="*/ 0 w 109"/>
                <a:gd name="T7" fmla="*/ 219 h 250"/>
                <a:gd name="T8" fmla="*/ 1 w 109"/>
                <a:gd name="T9" fmla="*/ 250 h 250"/>
                <a:gd name="T10" fmla="*/ 40 w 109"/>
                <a:gd name="T11" fmla="*/ 250 h 250"/>
                <a:gd name="T12" fmla="*/ 46 w 109"/>
                <a:gd name="T13" fmla="*/ 11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67" name="Prostoročno 26"/>
            <p:cNvSpPr>
              <a:spLocks/>
            </p:cNvSpPr>
            <p:nvPr/>
          </p:nvSpPr>
          <p:spPr bwMode="auto">
            <a:xfrm>
              <a:off x="3605" y="2392"/>
              <a:ext cx="323" cy="606"/>
            </a:xfrm>
            <a:custGeom>
              <a:avLst/>
              <a:gdLst>
                <a:gd name="T0" fmla="*/ 31 w 137"/>
                <a:gd name="T1" fmla="*/ 128 h 257"/>
                <a:gd name="T2" fmla="*/ 137 w 137"/>
                <a:gd name="T3" fmla="*/ 0 h 257"/>
                <a:gd name="T4" fmla="*/ 11 w 137"/>
                <a:gd name="T5" fmla="*/ 131 h 257"/>
                <a:gd name="T6" fmla="*/ 5 w 137"/>
                <a:gd name="T7" fmla="*/ 257 h 257"/>
                <a:gd name="T8" fmla="*/ 23 w 137"/>
                <a:gd name="T9" fmla="*/ 257 h 257"/>
                <a:gd name="T10" fmla="*/ 31 w 137"/>
                <a:gd name="T11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257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68" name="Prostoročno 27"/>
            <p:cNvSpPr>
              <a:spLocks/>
            </p:cNvSpPr>
            <p:nvPr/>
          </p:nvSpPr>
          <p:spPr bwMode="auto">
            <a:xfrm>
              <a:off x="4540" y="2444"/>
              <a:ext cx="248" cy="554"/>
            </a:xfrm>
            <a:custGeom>
              <a:avLst/>
              <a:gdLst>
                <a:gd name="T0" fmla="*/ 105 w 105"/>
                <a:gd name="T1" fmla="*/ 173 h 235"/>
                <a:gd name="T2" fmla="*/ 83 w 105"/>
                <a:gd name="T3" fmla="*/ 64 h 235"/>
                <a:gd name="T4" fmla="*/ 0 w 105"/>
                <a:gd name="T5" fmla="*/ 0 h 235"/>
                <a:gd name="T6" fmla="*/ 62 w 105"/>
                <a:gd name="T7" fmla="*/ 117 h 235"/>
                <a:gd name="T8" fmla="*/ 69 w 105"/>
                <a:gd name="T9" fmla="*/ 235 h 235"/>
                <a:gd name="T10" fmla="*/ 105 w 105"/>
                <a:gd name="T11" fmla="*/ 235 h 235"/>
                <a:gd name="T12" fmla="*/ 105 w 105"/>
                <a:gd name="T13" fmla="*/ 173 h 235"/>
                <a:gd name="T14" fmla="*/ 105 w 105"/>
                <a:gd name="T15" fmla="*/ 17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35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69" name="Prostoročno 28"/>
            <p:cNvSpPr>
              <a:spLocks/>
            </p:cNvSpPr>
            <p:nvPr/>
          </p:nvSpPr>
          <p:spPr bwMode="auto">
            <a:xfrm>
              <a:off x="4507" y="2427"/>
              <a:ext cx="281" cy="571"/>
            </a:xfrm>
            <a:custGeom>
              <a:avLst/>
              <a:gdLst>
                <a:gd name="T0" fmla="*/ 119 w 119"/>
                <a:gd name="T1" fmla="*/ 105 h 242"/>
                <a:gd name="T2" fmla="*/ 0 w 119"/>
                <a:gd name="T3" fmla="*/ 0 h 242"/>
                <a:gd name="T4" fmla="*/ 107 w 119"/>
                <a:gd name="T5" fmla="*/ 129 h 242"/>
                <a:gd name="T6" fmla="*/ 115 w 119"/>
                <a:gd name="T7" fmla="*/ 242 h 242"/>
                <a:gd name="T8" fmla="*/ 119 w 119"/>
                <a:gd name="T9" fmla="*/ 242 h 242"/>
                <a:gd name="T10" fmla="*/ 119 w 119"/>
                <a:gd name="T11" fmla="*/ 105 h 242"/>
                <a:gd name="T12" fmla="*/ 119 w 119"/>
                <a:gd name="T13" fmla="*/ 10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42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70" name="Prostoročno 29"/>
            <p:cNvSpPr>
              <a:spLocks/>
            </p:cNvSpPr>
            <p:nvPr/>
          </p:nvSpPr>
          <p:spPr bwMode="auto">
            <a:xfrm>
              <a:off x="3999" y="1848"/>
              <a:ext cx="50" cy="251"/>
            </a:xfrm>
            <a:custGeom>
              <a:avLst/>
              <a:gdLst>
                <a:gd name="T0" fmla="*/ 0 w 21"/>
                <a:gd name="T1" fmla="*/ 8 h 106"/>
                <a:gd name="T2" fmla="*/ 11 w 21"/>
                <a:gd name="T3" fmla="*/ 55 h 106"/>
                <a:gd name="T4" fmla="*/ 10 w 21"/>
                <a:gd name="T5" fmla="*/ 104 h 106"/>
                <a:gd name="T6" fmla="*/ 18 w 21"/>
                <a:gd name="T7" fmla="*/ 106 h 106"/>
                <a:gd name="T8" fmla="*/ 21 w 21"/>
                <a:gd name="T9" fmla="*/ 53 h 106"/>
                <a:gd name="T10" fmla="*/ 6 w 21"/>
                <a:gd name="T11" fmla="*/ 0 h 106"/>
                <a:gd name="T12" fmla="*/ 0 w 21"/>
                <a:gd name="T13" fmla="*/ 8 h 106"/>
                <a:gd name="T14" fmla="*/ 0 w 21"/>
                <a:gd name="T15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6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</p:grpSp>
      <p:grpSp>
        <p:nvGrpSpPr>
          <p:cNvPr id="171" name="Skupina 64"/>
          <p:cNvGrpSpPr>
            <a:grpSpLocks noChangeAspect="1"/>
          </p:cNvGrpSpPr>
          <p:nvPr/>
        </p:nvGrpSpPr>
        <p:grpSpPr bwMode="auto">
          <a:xfrm rot="12827499" flipH="1">
            <a:off x="11360417" y="2338535"/>
            <a:ext cx="483752" cy="536662"/>
            <a:chOff x="2052" y="995"/>
            <a:chExt cx="768" cy="852"/>
          </a:xfrm>
        </p:grpSpPr>
        <p:sp>
          <p:nvSpPr>
            <p:cNvPr id="172" name="Prostoročno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73" name="Prostoročno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74" name="Prostoročno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75" name="Prostoročno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76" name="Prostoročno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77" name="Prostoročno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78" name="Prostoročno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79" name="Prostoročno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</p:grp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681288" y="165020"/>
            <a:ext cx="9360418" cy="2263258"/>
          </a:xfrm>
        </p:spPr>
        <p:txBody>
          <a:bodyPr rtlCol="0" anchor="b">
            <a:normAutofit/>
          </a:bodyPr>
          <a:lstStyle>
            <a:lvl1pPr algn="ctr" rtl="0">
              <a:defRPr sz="6600"/>
            </a:lvl1pPr>
          </a:lstStyle>
          <a:p>
            <a:pPr rtl="0"/>
            <a:r>
              <a:rPr lang="sl-SI" noProof="0" dirty="0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903329" y="2476917"/>
            <a:ext cx="6916336" cy="1771600"/>
          </a:xfrm>
        </p:spPr>
        <p:txBody>
          <a:bodyPr rtlCol="0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 rtl="0">
              <a:buNone/>
              <a:defRPr sz="2800"/>
            </a:lvl2pPr>
            <a:lvl3pPr marL="914400" indent="0" algn="ctr" rtl="0">
              <a:buNone/>
              <a:defRPr sz="2400"/>
            </a:lvl3pPr>
            <a:lvl4pPr marL="1371600" indent="0" algn="ctr" rtl="0">
              <a:buNone/>
              <a:defRPr sz="2000"/>
            </a:lvl4pPr>
            <a:lvl5pPr marL="1828800" indent="0" algn="ctr" rtl="0">
              <a:buNone/>
              <a:defRPr sz="2000"/>
            </a:lvl5pPr>
            <a:lvl6pPr marL="2286000" indent="0" algn="ctr" rtl="0">
              <a:buNone/>
              <a:defRPr sz="2000"/>
            </a:lvl6pPr>
            <a:lvl7pPr marL="2743200" indent="0" algn="ctr" rtl="0">
              <a:buNone/>
              <a:defRPr sz="2000"/>
            </a:lvl7pPr>
            <a:lvl8pPr marL="3200400" indent="0" algn="ctr" rtl="0">
              <a:buNone/>
              <a:defRPr sz="2000"/>
            </a:lvl8pPr>
            <a:lvl9pPr marL="3657600" indent="0" algn="ctr" rtl="0">
              <a:buNone/>
              <a:defRPr sz="2000"/>
            </a:lvl9pPr>
          </a:lstStyle>
          <a:p>
            <a:pPr rtl="0"/>
            <a:r>
              <a:rPr lang="sl-SI" noProof="0" dirty="0"/>
              <a:t>Uredite slog podnaslova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sl-SI" noProof="0" dirty="0"/>
              <a:t>Uredite slog naslova matrice</a:t>
            </a:r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sl-SI" noProof="0" dirty="0"/>
              <a:t>Uredite sloge besedila matrice</a:t>
            </a:r>
          </a:p>
          <a:p>
            <a:pPr lvl="1" rtl="0"/>
            <a:r>
              <a:rPr lang="sl-SI" noProof="0" dirty="0"/>
              <a:t>Druga raven</a:t>
            </a:r>
          </a:p>
          <a:p>
            <a:pPr lvl="2" rtl="0"/>
            <a:r>
              <a:rPr lang="sl-SI" noProof="0" dirty="0"/>
              <a:t>Tretja raven</a:t>
            </a:r>
          </a:p>
          <a:p>
            <a:pPr lvl="3" rtl="0"/>
            <a:r>
              <a:rPr lang="sl-SI" noProof="0" dirty="0"/>
              <a:t>Četrta raven</a:t>
            </a:r>
          </a:p>
          <a:p>
            <a:pPr lvl="4" rtl="0"/>
            <a:r>
              <a:rPr lang="sl-SI" noProof="0" dirty="0"/>
              <a:t>Peta raven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60E897A-A465-4D81-8834-C4FA39A0B0EC}" type="datetime1">
              <a:rPr lang="sl-SI" smtClean="0"/>
              <a:pPr/>
              <a:t>15.3.2022</a:t>
            </a:fld>
            <a:endParaRPr lang="sl-SI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 dirty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sl-SI" noProof="0" dirty="0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592666"/>
            <a:ext cx="2628900" cy="5579533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sl-SI" noProof="0" dirty="0"/>
              <a:t>Uredite slog naslova matrice</a:t>
            </a:r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/>
          </p:nvPr>
        </p:nvSpPr>
        <p:spPr>
          <a:xfrm>
            <a:off x="838200" y="592666"/>
            <a:ext cx="7734300" cy="5579533"/>
          </a:xfrm>
        </p:spPr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sl-SI" noProof="0" dirty="0"/>
              <a:t>Uredite sloge besedila matrice</a:t>
            </a:r>
          </a:p>
          <a:p>
            <a:pPr lvl="1" rtl="0"/>
            <a:r>
              <a:rPr lang="sl-SI" noProof="0" dirty="0"/>
              <a:t>Druga raven</a:t>
            </a:r>
          </a:p>
          <a:p>
            <a:pPr lvl="2" rtl="0"/>
            <a:r>
              <a:rPr lang="sl-SI" noProof="0" dirty="0"/>
              <a:t>Tretja raven</a:t>
            </a:r>
          </a:p>
          <a:p>
            <a:pPr lvl="3" rtl="0"/>
            <a:r>
              <a:rPr lang="sl-SI" noProof="0" dirty="0"/>
              <a:t>Četrta raven</a:t>
            </a:r>
          </a:p>
          <a:p>
            <a:pPr lvl="4" rtl="0"/>
            <a:r>
              <a:rPr lang="sl-SI" noProof="0" dirty="0"/>
              <a:t>Peta raven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D7F23C4-D33B-4515-AB50-7B9A8C3C7357}" type="datetime1">
              <a:rPr lang="sl-SI" smtClean="0"/>
              <a:pPr/>
              <a:t>15.3.2022</a:t>
            </a:fld>
            <a:endParaRPr lang="sl-SI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 dirty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sl-SI" noProof="0" dirty="0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sl-SI" noProof="0" dirty="0"/>
              <a:t>Uredite slog naslova matrice</a:t>
            </a:r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 rtl="0">
              <a:defRPr/>
            </a:lvl1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sl-SI" noProof="0" dirty="0"/>
              <a:t>Uredite sloge besedila matrice</a:t>
            </a:r>
          </a:p>
          <a:p>
            <a:pPr lvl="1" rtl="0"/>
            <a:r>
              <a:rPr lang="sl-SI" noProof="0" dirty="0"/>
              <a:t>Druga raven</a:t>
            </a:r>
          </a:p>
          <a:p>
            <a:pPr lvl="2" rtl="0"/>
            <a:r>
              <a:rPr lang="sl-SI" noProof="0" dirty="0"/>
              <a:t>Tretja raven</a:t>
            </a:r>
          </a:p>
          <a:p>
            <a:pPr lvl="3" rtl="0"/>
            <a:r>
              <a:rPr lang="sl-SI" noProof="0" dirty="0"/>
              <a:t>Četrta raven</a:t>
            </a:r>
          </a:p>
          <a:p>
            <a:pPr lvl="4" rtl="0"/>
            <a:r>
              <a:rPr lang="sl-SI" noProof="0" dirty="0"/>
              <a:t>Peta raven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620365B-AB88-42CD-9F48-7F09FA1B4ECE}" type="datetime1">
              <a:rPr lang="sl-SI" smtClean="0"/>
              <a:pPr/>
              <a:t>15.3.2022</a:t>
            </a:fld>
            <a:endParaRPr lang="sl-SI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 dirty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sl-SI" noProof="0" dirty="0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23999" y="1485900"/>
            <a:ext cx="9144001" cy="2933700"/>
          </a:xfrm>
        </p:spPr>
        <p:txBody>
          <a:bodyPr rtlCol="0" anchor="b">
            <a:normAutofit/>
          </a:bodyPr>
          <a:lstStyle>
            <a:lvl1pPr algn="l" rtl="0">
              <a:defRPr sz="5200" b="0"/>
            </a:lvl1pPr>
          </a:lstStyle>
          <a:p>
            <a:pPr rtl="0"/>
            <a:r>
              <a:rPr lang="sl-SI" noProof="0" dirty="0"/>
              <a:t>Uredite slog naslova matrice</a:t>
            </a:r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/>
          </p:nvPr>
        </p:nvSpPr>
        <p:spPr>
          <a:xfrm>
            <a:off x="1522413" y="4454034"/>
            <a:ext cx="9144000" cy="1184766"/>
          </a:xfrm>
        </p:spPr>
        <p:txBody>
          <a:bodyPr rtlCol="0" anchor="t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l-SI" noProof="0" dirty="0"/>
              <a:t>Uredite sloge besedila matrice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4EDFC9E-CFE4-4AAD-979E-A955B566B7A5}" type="datetime1">
              <a:rPr lang="sl-SI" smtClean="0"/>
              <a:pPr/>
              <a:t>15.3.2022</a:t>
            </a:fld>
            <a:endParaRPr lang="sl-SI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 dirty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sl-SI" noProof="0" dirty="0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sl-SI" noProof="0" dirty="0"/>
              <a:t>Uredite slog naslova matrice</a:t>
            </a:r>
          </a:p>
        </p:txBody>
      </p:sp>
      <p:sp>
        <p:nvSpPr>
          <p:cNvPr id="3" name="Označba mesta za vsebino 2"/>
          <p:cNvSpPr>
            <a:spLocks noGrp="1"/>
          </p:cNvSpPr>
          <p:nvPr>
            <p:ph sz="half" idx="1"/>
          </p:nvPr>
        </p:nvSpPr>
        <p:spPr>
          <a:xfrm>
            <a:off x="1528572" y="1485900"/>
            <a:ext cx="4480560" cy="4123944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sl-SI" noProof="0" dirty="0"/>
              <a:t>Uredite sloge besedila matrice</a:t>
            </a:r>
          </a:p>
          <a:p>
            <a:pPr lvl="1" rtl="0"/>
            <a:r>
              <a:rPr lang="sl-SI" noProof="0" dirty="0"/>
              <a:t>Druga raven</a:t>
            </a:r>
          </a:p>
          <a:p>
            <a:pPr lvl="2" rtl="0"/>
            <a:r>
              <a:rPr lang="sl-SI" noProof="0" dirty="0"/>
              <a:t>Tretja raven</a:t>
            </a:r>
          </a:p>
          <a:p>
            <a:pPr lvl="3" rtl="0"/>
            <a:r>
              <a:rPr lang="sl-SI" noProof="0" dirty="0"/>
              <a:t>Četrta raven</a:t>
            </a:r>
          </a:p>
          <a:p>
            <a:pPr lvl="4" rtl="0"/>
            <a:r>
              <a:rPr lang="sl-SI" noProof="0" dirty="0"/>
              <a:t>Peta raven</a:t>
            </a:r>
          </a:p>
        </p:txBody>
      </p:sp>
      <p:sp>
        <p:nvSpPr>
          <p:cNvPr id="4" name="Označba mesta za vsebino 3"/>
          <p:cNvSpPr>
            <a:spLocks noGrp="1"/>
          </p:cNvSpPr>
          <p:nvPr>
            <p:ph sz="half" idx="2"/>
          </p:nvPr>
        </p:nvSpPr>
        <p:spPr>
          <a:xfrm>
            <a:off x="6177169" y="1485900"/>
            <a:ext cx="4480560" cy="4123944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sl-SI" noProof="0" dirty="0"/>
              <a:t>Uredite sloge besedila matrice</a:t>
            </a:r>
          </a:p>
          <a:p>
            <a:pPr lvl="1" rtl="0"/>
            <a:r>
              <a:rPr lang="sl-SI" noProof="0" dirty="0"/>
              <a:t>Druga raven</a:t>
            </a:r>
          </a:p>
          <a:p>
            <a:pPr lvl="2" rtl="0"/>
            <a:r>
              <a:rPr lang="sl-SI" noProof="0" dirty="0"/>
              <a:t>Tretja raven</a:t>
            </a:r>
          </a:p>
          <a:p>
            <a:pPr lvl="3" rtl="0"/>
            <a:r>
              <a:rPr lang="sl-SI" noProof="0" dirty="0"/>
              <a:t>Četrta raven</a:t>
            </a:r>
          </a:p>
          <a:p>
            <a:pPr lvl="4" rtl="0"/>
            <a:r>
              <a:rPr lang="sl-SI" noProof="0" dirty="0"/>
              <a:t>Peta raven</a:t>
            </a:r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3C7BBCB-2106-4546-901C-BD153C5F695B}" type="datetime1">
              <a:rPr lang="sl-SI" smtClean="0"/>
              <a:pPr/>
              <a:t>15.3.2022</a:t>
            </a:fld>
            <a:endParaRPr lang="sl-SI" dirty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 dirty="0"/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sl-SI" noProof="0" dirty="0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39252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za besedilo 2"/>
          <p:cNvSpPr>
            <a:spLocks noGrp="1"/>
          </p:cNvSpPr>
          <p:nvPr>
            <p:ph type="body" idx="1"/>
          </p:nvPr>
        </p:nvSpPr>
        <p:spPr>
          <a:xfrm>
            <a:off x="1528572" y="1376018"/>
            <a:ext cx="4480560" cy="768096"/>
          </a:xfrm>
        </p:spPr>
        <p:txBody>
          <a:bodyPr rtlCol="0" anchor="ctr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sl-SI" noProof="0" dirty="0"/>
              <a:t>Uredite sloge besedila matrice</a:t>
            </a:r>
          </a:p>
        </p:txBody>
      </p:sp>
      <p:sp>
        <p:nvSpPr>
          <p:cNvPr id="4" name="Označba mesta za vsebino 3"/>
          <p:cNvSpPr>
            <a:spLocks noGrp="1"/>
          </p:cNvSpPr>
          <p:nvPr>
            <p:ph sz="half" idx="2"/>
          </p:nvPr>
        </p:nvSpPr>
        <p:spPr>
          <a:xfrm>
            <a:off x="1528572" y="2144114"/>
            <a:ext cx="4480560" cy="3494686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sl-SI" noProof="0" dirty="0"/>
              <a:t>Uredite sloge besedila matrice</a:t>
            </a:r>
          </a:p>
          <a:p>
            <a:pPr lvl="1" rtl="0"/>
            <a:r>
              <a:rPr lang="sl-SI" noProof="0" dirty="0"/>
              <a:t>Druga raven</a:t>
            </a:r>
          </a:p>
          <a:p>
            <a:pPr lvl="2" rtl="0"/>
            <a:r>
              <a:rPr lang="sl-SI" noProof="0" dirty="0"/>
              <a:t>Tretja raven</a:t>
            </a:r>
          </a:p>
          <a:p>
            <a:pPr lvl="3" rtl="0"/>
            <a:r>
              <a:rPr lang="sl-SI" noProof="0" dirty="0"/>
              <a:t>Četrta raven</a:t>
            </a:r>
          </a:p>
          <a:p>
            <a:pPr lvl="4" rtl="0"/>
            <a:r>
              <a:rPr lang="sl-SI" noProof="0" dirty="0"/>
              <a:t>Peta raven</a:t>
            </a:r>
          </a:p>
        </p:txBody>
      </p:sp>
      <p:sp>
        <p:nvSpPr>
          <p:cNvPr id="5" name="Označba mesta za besedilo 4"/>
          <p:cNvSpPr>
            <a:spLocks noGrp="1"/>
          </p:cNvSpPr>
          <p:nvPr>
            <p:ph type="body" sz="quarter" idx="3"/>
          </p:nvPr>
        </p:nvSpPr>
        <p:spPr>
          <a:xfrm>
            <a:off x="6177169" y="1376018"/>
            <a:ext cx="4480560" cy="768096"/>
          </a:xfrm>
        </p:spPr>
        <p:txBody>
          <a:bodyPr rtlCol="0" anchor="ctr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sl-SI" noProof="0" dirty="0"/>
              <a:t>Uredite sloge besedila matrice</a:t>
            </a:r>
          </a:p>
        </p:txBody>
      </p:sp>
      <p:sp>
        <p:nvSpPr>
          <p:cNvPr id="6" name="Označba mesta za vsebino 5"/>
          <p:cNvSpPr>
            <a:spLocks noGrp="1"/>
          </p:cNvSpPr>
          <p:nvPr>
            <p:ph sz="quarter" idx="4"/>
          </p:nvPr>
        </p:nvSpPr>
        <p:spPr>
          <a:xfrm>
            <a:off x="6177169" y="2144114"/>
            <a:ext cx="4480560" cy="3494686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sl-SI" noProof="0" dirty="0"/>
              <a:t>Uredite sloge besedila matrice</a:t>
            </a:r>
          </a:p>
          <a:p>
            <a:pPr lvl="1" rtl="0"/>
            <a:r>
              <a:rPr lang="sl-SI" noProof="0" dirty="0"/>
              <a:t>Druga raven</a:t>
            </a:r>
          </a:p>
          <a:p>
            <a:pPr lvl="2" rtl="0"/>
            <a:r>
              <a:rPr lang="sl-SI" noProof="0" dirty="0"/>
              <a:t>Tretja raven</a:t>
            </a:r>
          </a:p>
          <a:p>
            <a:pPr lvl="3" rtl="0"/>
            <a:r>
              <a:rPr lang="sl-SI" noProof="0" dirty="0"/>
              <a:t>Četrta raven</a:t>
            </a:r>
          </a:p>
          <a:p>
            <a:pPr lvl="4" rtl="0"/>
            <a:r>
              <a:rPr lang="sl-SI" noProof="0" dirty="0"/>
              <a:t>Peta raven</a:t>
            </a:r>
          </a:p>
        </p:txBody>
      </p:sp>
      <p:sp>
        <p:nvSpPr>
          <p:cNvPr id="7" name="Označba mesta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2015780-ED1C-42B1-8E65-9428CEEB48E8}" type="datetime1">
              <a:rPr lang="sl-SI" smtClean="0"/>
              <a:pPr/>
              <a:t>15.3.2022</a:t>
            </a:fld>
            <a:endParaRPr lang="sl-SI" dirty="0"/>
          </a:p>
        </p:txBody>
      </p:sp>
      <p:sp>
        <p:nvSpPr>
          <p:cNvPr id="8" name="Označba mesta za nogo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 dirty="0"/>
          </a:p>
        </p:txBody>
      </p:sp>
      <p:sp>
        <p:nvSpPr>
          <p:cNvPr id="9" name="Označba mesta za številko diapoz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sl-SI" noProof="0" dirty="0"/>
              <a:t>‹#›</a:t>
            </a:r>
          </a:p>
        </p:txBody>
      </p:sp>
      <p:sp>
        <p:nvSpPr>
          <p:cNvPr id="10" name="Naslov 9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sl-SI" noProof="0" dirty="0"/>
              <a:t>Uredite slog 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400370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Le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ročno 92"/>
          <p:cNvSpPr>
            <a:spLocks/>
          </p:cNvSpPr>
          <p:nvPr/>
        </p:nvSpPr>
        <p:spPr bwMode="auto">
          <a:xfrm>
            <a:off x="8643511" y="3888584"/>
            <a:ext cx="213014" cy="1001327"/>
          </a:xfrm>
          <a:custGeom>
            <a:avLst/>
            <a:gdLst>
              <a:gd name="T0" fmla="*/ 51 w 112"/>
              <a:gd name="T1" fmla="*/ 487 h 525"/>
              <a:gd name="T2" fmla="*/ 51 w 112"/>
              <a:gd name="T3" fmla="*/ 429 h 525"/>
              <a:gd name="T4" fmla="*/ 3 w 112"/>
              <a:gd name="T5" fmla="*/ 343 h 525"/>
              <a:gd name="T6" fmla="*/ 51 w 112"/>
              <a:gd name="T7" fmla="*/ 410 h 525"/>
              <a:gd name="T8" fmla="*/ 51 w 112"/>
              <a:gd name="T9" fmla="*/ 335 h 525"/>
              <a:gd name="T10" fmla="*/ 3 w 112"/>
              <a:gd name="T11" fmla="*/ 249 h 525"/>
              <a:gd name="T12" fmla="*/ 50 w 112"/>
              <a:gd name="T13" fmla="*/ 314 h 525"/>
              <a:gd name="T14" fmla="*/ 50 w 112"/>
              <a:gd name="T15" fmla="*/ 214 h 525"/>
              <a:gd name="T16" fmla="*/ 7 w 112"/>
              <a:gd name="T17" fmla="*/ 131 h 525"/>
              <a:gd name="T18" fmla="*/ 50 w 112"/>
              <a:gd name="T19" fmla="*/ 183 h 525"/>
              <a:gd name="T20" fmla="*/ 50 w 112"/>
              <a:gd name="T21" fmla="*/ 117 h 525"/>
              <a:gd name="T22" fmla="*/ 5 w 112"/>
              <a:gd name="T23" fmla="*/ 33 h 525"/>
              <a:gd name="T24" fmla="*/ 50 w 112"/>
              <a:gd name="T25" fmla="*/ 88 h 525"/>
              <a:gd name="T26" fmla="*/ 50 w 112"/>
              <a:gd name="T27" fmla="*/ 56 h 525"/>
              <a:gd name="T28" fmla="*/ 58 w 112"/>
              <a:gd name="T29" fmla="*/ 56 h 525"/>
              <a:gd name="T30" fmla="*/ 103 w 112"/>
              <a:gd name="T31" fmla="*/ 0 h 525"/>
              <a:gd name="T32" fmla="*/ 59 w 112"/>
              <a:gd name="T33" fmla="*/ 84 h 525"/>
              <a:gd name="T34" fmla="*/ 59 w 112"/>
              <a:gd name="T35" fmla="*/ 162 h 525"/>
              <a:gd name="T36" fmla="*/ 106 w 112"/>
              <a:gd name="T37" fmla="*/ 93 h 525"/>
              <a:gd name="T38" fmla="*/ 59 w 112"/>
              <a:gd name="T39" fmla="*/ 179 h 525"/>
              <a:gd name="T40" fmla="*/ 59 w 112"/>
              <a:gd name="T41" fmla="*/ 264 h 525"/>
              <a:gd name="T42" fmla="*/ 105 w 112"/>
              <a:gd name="T43" fmla="*/ 204 h 525"/>
              <a:gd name="T44" fmla="*/ 59 w 112"/>
              <a:gd name="T45" fmla="*/ 290 h 525"/>
              <a:gd name="T46" fmla="*/ 59 w 112"/>
              <a:gd name="T47" fmla="*/ 371 h 525"/>
              <a:gd name="T48" fmla="*/ 105 w 112"/>
              <a:gd name="T49" fmla="*/ 313 h 525"/>
              <a:gd name="T50" fmla="*/ 59 w 112"/>
              <a:gd name="T51" fmla="*/ 397 h 525"/>
              <a:gd name="T52" fmla="*/ 60 w 112"/>
              <a:gd name="T53" fmla="*/ 492 h 525"/>
              <a:gd name="T54" fmla="*/ 108 w 112"/>
              <a:gd name="T55" fmla="*/ 415 h 525"/>
              <a:gd name="T56" fmla="*/ 60 w 112"/>
              <a:gd name="T57" fmla="*/ 502 h 525"/>
              <a:gd name="T58" fmla="*/ 60 w 112"/>
              <a:gd name="T59" fmla="*/ 525 h 525"/>
              <a:gd name="T60" fmla="*/ 51 w 112"/>
              <a:gd name="T61" fmla="*/ 525 h 525"/>
              <a:gd name="T62" fmla="*/ 51 w 112"/>
              <a:gd name="T63" fmla="*/ 518 h 525"/>
              <a:gd name="T64" fmla="*/ 7 w 112"/>
              <a:gd name="T65" fmla="*/ 434 h 525"/>
              <a:gd name="T66" fmla="*/ 51 w 112"/>
              <a:gd name="T67" fmla="*/ 487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2" h="525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noProof="0" dirty="0"/>
          </a:p>
        </p:txBody>
      </p:sp>
      <p:sp>
        <p:nvSpPr>
          <p:cNvPr id="7" name="Prostoročno 50"/>
          <p:cNvSpPr>
            <a:spLocks/>
          </p:cNvSpPr>
          <p:nvPr/>
        </p:nvSpPr>
        <p:spPr bwMode="auto">
          <a:xfrm>
            <a:off x="6780212" y="4191000"/>
            <a:ext cx="5409960" cy="2667000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noProof="0" dirty="0"/>
          </a:p>
        </p:txBody>
      </p:sp>
      <p:sp>
        <p:nvSpPr>
          <p:cNvPr id="8" name="Prostoročno 51"/>
          <p:cNvSpPr>
            <a:spLocks/>
          </p:cNvSpPr>
          <p:nvPr/>
        </p:nvSpPr>
        <p:spPr bwMode="auto">
          <a:xfrm>
            <a:off x="-125" y="4572000"/>
            <a:ext cx="11415276" cy="2286001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noProof="0" dirty="0"/>
          </a:p>
        </p:txBody>
      </p:sp>
      <p:grpSp>
        <p:nvGrpSpPr>
          <p:cNvPr id="9" name="Skupina 69"/>
          <p:cNvGrpSpPr>
            <a:grpSpLocks noChangeAspect="1"/>
          </p:cNvGrpSpPr>
          <p:nvPr/>
        </p:nvGrpSpPr>
        <p:grpSpPr bwMode="auto">
          <a:xfrm flipH="1">
            <a:off x="9732236" y="958654"/>
            <a:ext cx="1400819" cy="4001744"/>
            <a:chOff x="3220" y="236"/>
            <a:chExt cx="1347" cy="3848"/>
          </a:xfrm>
        </p:grpSpPr>
        <p:sp>
          <p:nvSpPr>
            <p:cNvPr id="10" name="Prostoročno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1" name="Prostoročno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2" name="Prostoročno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3" name="Prostoročno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4" name="Prostoročno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5" name="Prostoročno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6" name="Prostoročno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7" name="Prostoročno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8" name="Prostoročno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9" name="Prostoročno 79"/>
            <p:cNvSpPr>
              <a:spLocks/>
            </p:cNvSpPr>
            <p:nvPr/>
          </p:nvSpPr>
          <p:spPr bwMode="auto">
            <a:xfrm>
              <a:off x="3835" y="332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0" name="Prostoročno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1" name="Prostoročno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2" name="Prostoročno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3" name="Prostoročno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4" name="Prostoročno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5" name="Prostoročno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6" name="Prostoročno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7" name="Prostoročno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8" name="Prostoročno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9" name="Prostoročno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0" name="Prostoročno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1" name="Prostoročno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2" name="Prostoročno 92"/>
            <p:cNvSpPr>
              <a:spLocks/>
            </p:cNvSpPr>
            <p:nvPr/>
          </p:nvSpPr>
          <p:spPr bwMode="auto">
            <a:xfrm>
              <a:off x="3283" y="1760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3" name="Prostoročno 93"/>
            <p:cNvSpPr>
              <a:spLocks/>
            </p:cNvSpPr>
            <p:nvPr/>
          </p:nvSpPr>
          <p:spPr bwMode="auto">
            <a:xfrm>
              <a:off x="3805" y="1379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4" name="Prostoročno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5" name="Prostoročno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6" name="Prostoročno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7" name="Prostoročno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8" name="Prostoročno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9" name="Prostoročno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40" name="Prostoročno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41" name="Prostoročno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42" name="Prostoročno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43" name="Prostoročno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44" name="Prostoročno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45" name="Prostoročno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46" name="Prostoročno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47" name="Prostoročno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48" name="Prostoročno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49" name="Prostoročno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50" name="Prostoročno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51" name="Prostoročno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52" name="Prostoročno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53" name="Prostoročno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54" name="Prostoročno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55" name="Prostoročno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56" name="Prostoročno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57" name="Prostoročno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58" name="Prostoročno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59" name="Prostoročno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60" name="Prostoročno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61" name="Prostoročno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62" name="Prostoročno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63" name="Prostoročno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64" name="Prostoročno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65" name="Prostoročno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66" name="Prostoročno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67" name="Prostoročno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68" name="Prostoročno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69" name="Prostoročno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70" name="Prostoročno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71" name="Prostoročno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72" name="Prostoročno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73" name="Prostoročno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74" name="Prostoročno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75" name="Prostoročno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76" name="Prostoročno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77" name="Prostoročno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78" name="Prostoročno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79" name="Prostoročno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80" name="Prostoročno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81" name="Prostoročno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82" name="Prostoročno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83" name="Prostoročno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84" name="Prostoročno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85" name="Prostoročno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86" name="Prostoročno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87" name="Prostoročno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88" name="Prostoročno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89" name="Prostoročno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90" name="Prostoročno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91" name="Prostoročno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92" name="Prostoročno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</p:grpSp>
      <p:grpSp>
        <p:nvGrpSpPr>
          <p:cNvPr id="93" name="Skupina 69"/>
          <p:cNvGrpSpPr>
            <a:grpSpLocks noChangeAspect="1"/>
          </p:cNvGrpSpPr>
          <p:nvPr/>
        </p:nvGrpSpPr>
        <p:grpSpPr bwMode="auto">
          <a:xfrm>
            <a:off x="10895012" y="1248597"/>
            <a:ext cx="1254796" cy="3346122"/>
            <a:chOff x="3124" y="236"/>
            <a:chExt cx="1443" cy="3848"/>
          </a:xfrm>
        </p:grpSpPr>
        <p:sp>
          <p:nvSpPr>
            <p:cNvPr id="94" name="Prostoročno 70"/>
            <p:cNvSpPr>
              <a:spLocks/>
            </p:cNvSpPr>
            <p:nvPr/>
          </p:nvSpPr>
          <p:spPr bwMode="auto">
            <a:xfrm>
              <a:off x="3858" y="1801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95" name="Prostoročno 71"/>
            <p:cNvSpPr>
              <a:spLocks/>
            </p:cNvSpPr>
            <p:nvPr/>
          </p:nvSpPr>
          <p:spPr bwMode="auto">
            <a:xfrm>
              <a:off x="3679" y="2551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96" name="Prostoročno 72"/>
            <p:cNvSpPr>
              <a:spLocks/>
            </p:cNvSpPr>
            <p:nvPr/>
          </p:nvSpPr>
          <p:spPr bwMode="auto">
            <a:xfrm>
              <a:off x="3889" y="234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97" name="Prostoročno 73"/>
            <p:cNvSpPr>
              <a:spLocks/>
            </p:cNvSpPr>
            <p:nvPr/>
          </p:nvSpPr>
          <p:spPr bwMode="auto">
            <a:xfrm>
              <a:off x="3679" y="2844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98" name="Prostoročno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99" name="Prostoročno 75"/>
            <p:cNvSpPr>
              <a:spLocks/>
            </p:cNvSpPr>
            <p:nvPr/>
          </p:nvSpPr>
          <p:spPr bwMode="auto">
            <a:xfrm>
              <a:off x="3889" y="2967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00" name="Prostoročno 76"/>
            <p:cNvSpPr>
              <a:spLocks/>
            </p:cNvSpPr>
            <p:nvPr/>
          </p:nvSpPr>
          <p:spPr bwMode="auto">
            <a:xfrm>
              <a:off x="3679" y="2220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01" name="Prostoročno 77"/>
            <p:cNvSpPr>
              <a:spLocks/>
            </p:cNvSpPr>
            <p:nvPr/>
          </p:nvSpPr>
          <p:spPr bwMode="auto">
            <a:xfrm>
              <a:off x="3889" y="2012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02" name="Prostoročno 78"/>
            <p:cNvSpPr>
              <a:spLocks/>
            </p:cNvSpPr>
            <p:nvPr/>
          </p:nvSpPr>
          <p:spPr bwMode="auto">
            <a:xfrm>
              <a:off x="3679" y="1904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03" name="Prostoročno 79"/>
            <p:cNvSpPr>
              <a:spLocks/>
            </p:cNvSpPr>
            <p:nvPr/>
          </p:nvSpPr>
          <p:spPr bwMode="auto">
            <a:xfrm>
              <a:off x="3679" y="1608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04" name="Prostoročno 80"/>
            <p:cNvSpPr>
              <a:spLocks/>
            </p:cNvSpPr>
            <p:nvPr/>
          </p:nvSpPr>
          <p:spPr bwMode="auto">
            <a:xfrm>
              <a:off x="3889" y="169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05" name="Prostoročno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06" name="Prostoročno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07" name="Prostoročno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08" name="Prostoročno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09" name="Prostoročno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10" name="Prostoročno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11" name="Prostoročno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12" name="Prostoročno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13" name="Prostoročno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14" name="Prostoročno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15" name="Prostoročno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16" name="Prostoročno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17" name="Prostoročno 93"/>
            <p:cNvSpPr>
              <a:spLocks/>
            </p:cNvSpPr>
            <p:nvPr/>
          </p:nvSpPr>
          <p:spPr bwMode="auto">
            <a:xfrm>
              <a:off x="3737" y="1710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18" name="Prostoročno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19" name="Prostoročno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20" name="Prostoročno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21" name="Prostoročno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22" name="Prostoročno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23" name="Prostoročno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24" name="Prostoročno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25" name="Prostoročno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26" name="Prostoročno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27" name="Prostoročno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28" name="Prostoročno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29" name="Prostoročno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30" name="Prostoročno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31" name="Prostoročno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32" name="Prostoročno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33" name="Prostoročno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34" name="Prostoročno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35" name="Prostoročno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36" name="Prostoročno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37" name="Prostoročno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38" name="Prostoročno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39" name="Prostoročno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40" name="Prostoročno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41" name="Prostoročno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42" name="Prostoročno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43" name="Prostoročno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44" name="Prostoročno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45" name="Prostoročno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46" name="Prostoročno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47" name="Prostoročno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48" name="Prostoročno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49" name="Prostoročno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50" name="Prostoročno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51" name="Prostoročno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52" name="Prostoročno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53" name="Prostoročno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54" name="Prostoročno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55" name="Prostoročno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56" name="Prostoročno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57" name="Prostoročno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58" name="Prostoročno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59" name="Prostoročno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60" name="Prostoročno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61" name="Prostoročno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62" name="Prostoročno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63" name="Prostoročno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64" name="Prostoročno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65" name="Prostoročno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66" name="Prostoročno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67" name="Prostoročno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68" name="Prostoročno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69" name="Prostoročno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70" name="Prostoročno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71" name="Prostoročno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72" name="Prostoročno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73" name="Prostoročno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74" name="Prostoročno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75" name="Prostoročno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76" name="Prostoročno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</p:grpSp>
      <p:grpSp>
        <p:nvGrpSpPr>
          <p:cNvPr id="177" name="Skupina 69"/>
          <p:cNvGrpSpPr>
            <a:grpSpLocks noChangeAspect="1"/>
          </p:cNvGrpSpPr>
          <p:nvPr/>
        </p:nvGrpSpPr>
        <p:grpSpPr bwMode="auto">
          <a:xfrm>
            <a:off x="9087454" y="2736976"/>
            <a:ext cx="906206" cy="2416549"/>
            <a:chOff x="3124" y="236"/>
            <a:chExt cx="1443" cy="3848"/>
          </a:xfrm>
        </p:grpSpPr>
        <p:sp>
          <p:nvSpPr>
            <p:cNvPr id="178" name="Prostoročno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79" name="Prostoročno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80" name="Prostoročno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81" name="Prostoročno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82" name="Prostoročno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83" name="Prostoročno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84" name="Prostoročno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85" name="Prostoročno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86" name="Prostoročno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87" name="Prostoročno 79"/>
            <p:cNvSpPr>
              <a:spLocks/>
            </p:cNvSpPr>
            <p:nvPr/>
          </p:nvSpPr>
          <p:spPr bwMode="auto">
            <a:xfrm>
              <a:off x="3811" y="273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88" name="Prostoročno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89" name="Prostoročno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90" name="Prostoročno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91" name="Prostoročno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92" name="Prostoročno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93" name="Prostoročno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94" name="Prostoročno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95" name="Prostoročno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96" name="Prostoročno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97" name="Prostoročno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98" name="Prostoročno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99" name="Prostoročno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00" name="Prostoročno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01" name="Prostoročno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02" name="Prostoročno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03" name="Prostoročno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04" name="Prostoročno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05" name="Prostoročno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06" name="Prostoročno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07" name="Prostoročno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08" name="Prostoročno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09" name="Prostoročno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10" name="Prostoročno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11" name="Prostoročno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12" name="Prostoročno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13" name="Prostoročno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14" name="Prostoročno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15" name="Prostoročno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16" name="Prostoročno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17" name="Prostoročno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18" name="Prostoročno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19" name="Prostoročno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20" name="Prostoročno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21" name="Prostoročno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22" name="Prostoročno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23" name="Prostoročno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24" name="Prostoročno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25" name="Prostoročno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26" name="Prostoročno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27" name="Prostoročno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28" name="Prostoročno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29" name="Prostoročno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30" name="Prostoročno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31" name="Prostoročno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32" name="Prostoročno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33" name="Prostoročno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34" name="Prostoročno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35" name="Prostoročno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36" name="Prostoročno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37" name="Prostoročno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38" name="Prostoročno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39" name="Prostoročno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40" name="Prostoročno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41" name="Prostoročno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42" name="Prostoročno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43" name="Prostoročno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44" name="Prostoročno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45" name="Prostoročno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46" name="Prostoročno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47" name="Prostoročno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48" name="Prostoročno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49" name="Prostoročno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50" name="Prostoročno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51" name="Prostoročno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52" name="Prostoročno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53" name="Prostoročno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54" name="Prostoročno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55" name="Prostoročno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56" name="Prostoročno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57" name="Prostoročno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58" name="Prostoročno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59" name="Prostoročno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</p:grpSp>
      <p:grpSp>
        <p:nvGrpSpPr>
          <p:cNvPr id="260" name="Skupina 50"/>
          <p:cNvGrpSpPr>
            <a:grpSpLocks noChangeAspect="1"/>
          </p:cNvGrpSpPr>
          <p:nvPr/>
        </p:nvGrpSpPr>
        <p:grpSpPr bwMode="auto">
          <a:xfrm>
            <a:off x="10514012" y="2438400"/>
            <a:ext cx="1485016" cy="2195929"/>
            <a:chOff x="3369" y="1563"/>
            <a:chExt cx="940" cy="1390"/>
          </a:xfrm>
        </p:grpSpPr>
        <p:sp>
          <p:nvSpPr>
            <p:cNvPr id="261" name="Prostoročno 51"/>
            <p:cNvSpPr>
              <a:spLocks/>
            </p:cNvSpPr>
            <p:nvPr/>
          </p:nvSpPr>
          <p:spPr bwMode="auto">
            <a:xfrm>
              <a:off x="3539" y="1906"/>
              <a:ext cx="192" cy="212"/>
            </a:xfrm>
            <a:custGeom>
              <a:avLst/>
              <a:gdLst>
                <a:gd name="T0" fmla="*/ 81 w 81"/>
                <a:gd name="T1" fmla="*/ 73 h 90"/>
                <a:gd name="T2" fmla="*/ 44 w 81"/>
                <a:gd name="T3" fmla="*/ 7 h 90"/>
                <a:gd name="T4" fmla="*/ 0 w 81"/>
                <a:gd name="T5" fmla="*/ 21 h 90"/>
                <a:gd name="T6" fmla="*/ 21 w 81"/>
                <a:gd name="T7" fmla="*/ 19 h 90"/>
                <a:gd name="T8" fmla="*/ 53 w 81"/>
                <a:gd name="T9" fmla="*/ 76 h 90"/>
                <a:gd name="T10" fmla="*/ 81 w 81"/>
                <a:gd name="T1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62" name="Prostoročno 52"/>
            <p:cNvSpPr>
              <a:spLocks/>
            </p:cNvSpPr>
            <p:nvPr/>
          </p:nvSpPr>
          <p:spPr bwMode="auto">
            <a:xfrm>
              <a:off x="3603" y="1925"/>
              <a:ext cx="17" cy="16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63" name="Prostoročno 53"/>
            <p:cNvSpPr>
              <a:spLocks/>
            </p:cNvSpPr>
            <p:nvPr/>
          </p:nvSpPr>
          <p:spPr bwMode="auto">
            <a:xfrm>
              <a:off x="3636" y="1889"/>
              <a:ext cx="26" cy="31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0 w 11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64" name="Prostoročno 54"/>
            <p:cNvSpPr>
              <a:spLocks/>
            </p:cNvSpPr>
            <p:nvPr/>
          </p:nvSpPr>
          <p:spPr bwMode="auto">
            <a:xfrm>
              <a:off x="3622" y="1889"/>
              <a:ext cx="28" cy="36"/>
            </a:xfrm>
            <a:custGeom>
              <a:avLst/>
              <a:gdLst>
                <a:gd name="T0" fmla="*/ 5 w 12"/>
                <a:gd name="T1" fmla="*/ 15 h 15"/>
                <a:gd name="T2" fmla="*/ 0 w 12"/>
                <a:gd name="T3" fmla="*/ 0 h 15"/>
                <a:gd name="T4" fmla="*/ 5 w 1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65" name="Prostoročno 55"/>
            <p:cNvSpPr>
              <a:spLocks/>
            </p:cNvSpPr>
            <p:nvPr/>
          </p:nvSpPr>
          <p:spPr bwMode="auto">
            <a:xfrm>
              <a:off x="4061" y="1915"/>
              <a:ext cx="191" cy="210"/>
            </a:xfrm>
            <a:custGeom>
              <a:avLst/>
              <a:gdLst>
                <a:gd name="T0" fmla="*/ 0 w 81"/>
                <a:gd name="T1" fmla="*/ 72 h 89"/>
                <a:gd name="T2" fmla="*/ 37 w 81"/>
                <a:gd name="T3" fmla="*/ 7 h 89"/>
                <a:gd name="T4" fmla="*/ 81 w 81"/>
                <a:gd name="T5" fmla="*/ 20 h 89"/>
                <a:gd name="T6" fmla="*/ 60 w 81"/>
                <a:gd name="T7" fmla="*/ 18 h 89"/>
                <a:gd name="T8" fmla="*/ 28 w 81"/>
                <a:gd name="T9" fmla="*/ 76 h 89"/>
                <a:gd name="T10" fmla="*/ 0 w 81"/>
                <a:gd name="T11" fmla="*/ 7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9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66" name="Prostoročno 56"/>
            <p:cNvSpPr>
              <a:spLocks/>
            </p:cNvSpPr>
            <p:nvPr/>
          </p:nvSpPr>
          <p:spPr bwMode="auto">
            <a:xfrm>
              <a:off x="4163" y="2189"/>
              <a:ext cx="19" cy="19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5 h 8"/>
                <a:gd name="T6" fmla="*/ 5 w 8"/>
                <a:gd name="T7" fmla="*/ 0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67" name="Prostoročno 57"/>
            <p:cNvSpPr>
              <a:spLocks/>
            </p:cNvSpPr>
            <p:nvPr/>
          </p:nvSpPr>
          <p:spPr bwMode="auto">
            <a:xfrm>
              <a:off x="4132" y="1899"/>
              <a:ext cx="26" cy="33"/>
            </a:xfrm>
            <a:custGeom>
              <a:avLst/>
              <a:gdLst>
                <a:gd name="T0" fmla="*/ 11 w 11"/>
                <a:gd name="T1" fmla="*/ 14 h 14"/>
                <a:gd name="T2" fmla="*/ 3 w 11"/>
                <a:gd name="T3" fmla="*/ 0 h 14"/>
                <a:gd name="T4" fmla="*/ 11 w 11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68" name="Prostoročno 58"/>
            <p:cNvSpPr>
              <a:spLocks/>
            </p:cNvSpPr>
            <p:nvPr/>
          </p:nvSpPr>
          <p:spPr bwMode="auto">
            <a:xfrm>
              <a:off x="4144" y="1896"/>
              <a:ext cx="26" cy="36"/>
            </a:xfrm>
            <a:custGeom>
              <a:avLst/>
              <a:gdLst>
                <a:gd name="T0" fmla="*/ 7 w 11"/>
                <a:gd name="T1" fmla="*/ 15 h 15"/>
                <a:gd name="T2" fmla="*/ 11 w 11"/>
                <a:gd name="T3" fmla="*/ 0 h 15"/>
                <a:gd name="T4" fmla="*/ 7 w 11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69" name="Prostoročno 59"/>
            <p:cNvSpPr>
              <a:spLocks/>
            </p:cNvSpPr>
            <p:nvPr/>
          </p:nvSpPr>
          <p:spPr bwMode="auto">
            <a:xfrm>
              <a:off x="3369" y="2088"/>
              <a:ext cx="140" cy="94"/>
            </a:xfrm>
            <a:custGeom>
              <a:avLst/>
              <a:gdLst>
                <a:gd name="T0" fmla="*/ 49 w 59"/>
                <a:gd name="T1" fmla="*/ 1 h 40"/>
                <a:gd name="T2" fmla="*/ 6 w 59"/>
                <a:gd name="T3" fmla="*/ 9 h 40"/>
                <a:gd name="T4" fmla="*/ 22 w 59"/>
                <a:gd name="T5" fmla="*/ 12 h 40"/>
                <a:gd name="T6" fmla="*/ 0 w 59"/>
                <a:gd name="T7" fmla="*/ 28 h 40"/>
                <a:gd name="T8" fmla="*/ 29 w 59"/>
                <a:gd name="T9" fmla="*/ 21 h 40"/>
                <a:gd name="T10" fmla="*/ 15 w 59"/>
                <a:gd name="T11" fmla="*/ 40 h 40"/>
                <a:gd name="T12" fmla="*/ 49 w 59"/>
                <a:gd name="T13" fmla="*/ 25 h 40"/>
                <a:gd name="T14" fmla="*/ 48 w 59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4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70" name="Prostoročno 60"/>
            <p:cNvSpPr>
              <a:spLocks/>
            </p:cNvSpPr>
            <p:nvPr/>
          </p:nvSpPr>
          <p:spPr bwMode="auto">
            <a:xfrm>
              <a:off x="4172" y="2102"/>
              <a:ext cx="137" cy="94"/>
            </a:xfrm>
            <a:custGeom>
              <a:avLst/>
              <a:gdLst>
                <a:gd name="T0" fmla="*/ 8 w 58"/>
                <a:gd name="T1" fmla="*/ 2 h 40"/>
                <a:gd name="T2" fmla="*/ 52 w 58"/>
                <a:gd name="T3" fmla="*/ 9 h 40"/>
                <a:gd name="T4" fmla="*/ 35 w 58"/>
                <a:gd name="T5" fmla="*/ 12 h 40"/>
                <a:gd name="T6" fmla="*/ 58 w 58"/>
                <a:gd name="T7" fmla="*/ 28 h 40"/>
                <a:gd name="T8" fmla="*/ 28 w 58"/>
                <a:gd name="T9" fmla="*/ 21 h 40"/>
                <a:gd name="T10" fmla="*/ 43 w 58"/>
                <a:gd name="T11" fmla="*/ 40 h 40"/>
                <a:gd name="T12" fmla="*/ 8 w 58"/>
                <a:gd name="T13" fmla="*/ 25 h 40"/>
                <a:gd name="T14" fmla="*/ 9 w 58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71" name="Prostoročno 61"/>
            <p:cNvSpPr>
              <a:spLocks/>
            </p:cNvSpPr>
            <p:nvPr/>
          </p:nvSpPr>
          <p:spPr bwMode="auto">
            <a:xfrm>
              <a:off x="3815" y="2414"/>
              <a:ext cx="64" cy="539"/>
            </a:xfrm>
            <a:custGeom>
              <a:avLst/>
              <a:gdLst>
                <a:gd name="T0" fmla="*/ 52 w 52"/>
                <a:gd name="T1" fmla="*/ 0 h 368"/>
                <a:gd name="T2" fmla="*/ 43 w 52"/>
                <a:gd name="T3" fmla="*/ 368 h 368"/>
                <a:gd name="T4" fmla="*/ 0 w 52"/>
                <a:gd name="T5" fmla="*/ 368 h 368"/>
                <a:gd name="T6" fmla="*/ 5 w 52"/>
                <a:gd name="T7" fmla="*/ 26 h 368"/>
                <a:gd name="T8" fmla="*/ 52 w 52"/>
                <a:gd name="T9" fmla="*/ 0 h 368"/>
                <a:gd name="T10" fmla="*/ 52 w 52"/>
                <a:gd name="T11" fmla="*/ 0 h 368"/>
                <a:gd name="T12" fmla="*/ 52 w 52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68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72" name="Prostoročno 62"/>
            <p:cNvSpPr>
              <a:spLocks/>
            </p:cNvSpPr>
            <p:nvPr/>
          </p:nvSpPr>
          <p:spPr bwMode="auto">
            <a:xfrm>
              <a:off x="3679" y="2388"/>
              <a:ext cx="304" cy="153"/>
            </a:xfrm>
            <a:custGeom>
              <a:avLst/>
              <a:gdLst>
                <a:gd name="T0" fmla="*/ 110 w 129"/>
                <a:gd name="T1" fmla="*/ 9 h 65"/>
                <a:gd name="T2" fmla="*/ 127 w 129"/>
                <a:gd name="T3" fmla="*/ 43 h 65"/>
                <a:gd name="T4" fmla="*/ 114 w 129"/>
                <a:gd name="T5" fmla="*/ 33 h 65"/>
                <a:gd name="T6" fmla="*/ 113 w 129"/>
                <a:gd name="T7" fmla="*/ 58 h 65"/>
                <a:gd name="T8" fmla="*/ 100 w 129"/>
                <a:gd name="T9" fmla="*/ 44 h 65"/>
                <a:gd name="T10" fmla="*/ 95 w 129"/>
                <a:gd name="T11" fmla="*/ 63 h 65"/>
                <a:gd name="T12" fmla="*/ 90 w 129"/>
                <a:gd name="T13" fmla="*/ 37 h 65"/>
                <a:gd name="T14" fmla="*/ 77 w 129"/>
                <a:gd name="T15" fmla="*/ 64 h 65"/>
                <a:gd name="T16" fmla="*/ 74 w 129"/>
                <a:gd name="T17" fmla="*/ 42 h 65"/>
                <a:gd name="T18" fmla="*/ 55 w 129"/>
                <a:gd name="T19" fmla="*/ 65 h 65"/>
                <a:gd name="T20" fmla="*/ 55 w 129"/>
                <a:gd name="T21" fmla="*/ 39 h 65"/>
                <a:gd name="T22" fmla="*/ 42 w 129"/>
                <a:gd name="T23" fmla="*/ 54 h 65"/>
                <a:gd name="T24" fmla="*/ 36 w 129"/>
                <a:gd name="T25" fmla="*/ 34 h 65"/>
                <a:gd name="T26" fmla="*/ 16 w 129"/>
                <a:gd name="T27" fmla="*/ 57 h 65"/>
                <a:gd name="T28" fmla="*/ 18 w 129"/>
                <a:gd name="T29" fmla="*/ 28 h 65"/>
                <a:gd name="T30" fmla="*/ 1 w 129"/>
                <a:gd name="T31" fmla="*/ 43 h 65"/>
                <a:gd name="T32" fmla="*/ 16 w 129"/>
                <a:gd name="T33" fmla="*/ 21 h 65"/>
                <a:gd name="T34" fmla="*/ 70 w 129"/>
                <a:gd name="T35" fmla="*/ 0 h 65"/>
                <a:gd name="T36" fmla="*/ 110 w 129"/>
                <a:gd name="T37" fmla="*/ 9 h 65"/>
                <a:gd name="T38" fmla="*/ 110 w 129"/>
                <a:gd name="T3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65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73" name="Prostoročno 63"/>
            <p:cNvSpPr>
              <a:spLocks/>
            </p:cNvSpPr>
            <p:nvPr/>
          </p:nvSpPr>
          <p:spPr bwMode="auto">
            <a:xfrm>
              <a:off x="3457" y="2073"/>
              <a:ext cx="779" cy="357"/>
            </a:xfrm>
            <a:custGeom>
              <a:avLst/>
              <a:gdLst>
                <a:gd name="T0" fmla="*/ 193 w 330"/>
                <a:gd name="T1" fmla="*/ 0 h 151"/>
                <a:gd name="T2" fmla="*/ 260 w 330"/>
                <a:gd name="T3" fmla="*/ 3 h 151"/>
                <a:gd name="T4" fmla="*/ 320 w 330"/>
                <a:gd name="T5" fmla="*/ 7 h 151"/>
                <a:gd name="T6" fmla="*/ 322 w 330"/>
                <a:gd name="T7" fmla="*/ 42 h 151"/>
                <a:gd name="T8" fmla="*/ 218 w 330"/>
                <a:gd name="T9" fmla="*/ 40 h 151"/>
                <a:gd name="T10" fmla="*/ 224 w 330"/>
                <a:gd name="T11" fmla="*/ 137 h 151"/>
                <a:gd name="T12" fmla="*/ 101 w 330"/>
                <a:gd name="T13" fmla="*/ 143 h 151"/>
                <a:gd name="T14" fmla="*/ 101 w 330"/>
                <a:gd name="T15" fmla="*/ 39 h 151"/>
                <a:gd name="T16" fmla="*/ 9 w 330"/>
                <a:gd name="T17" fmla="*/ 34 h 151"/>
                <a:gd name="T18" fmla="*/ 13 w 330"/>
                <a:gd name="T19" fmla="*/ 3 h 151"/>
                <a:gd name="T20" fmla="*/ 137 w 330"/>
                <a:gd name="T21" fmla="*/ 1 h 151"/>
                <a:gd name="T22" fmla="*/ 193 w 330"/>
                <a:gd name="T23" fmla="*/ 0 h 151"/>
                <a:gd name="T24" fmla="*/ 193 w 330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151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solidFill>
                  <a:schemeClr val="accent6"/>
                </a:solidFill>
              </a:endParaRPr>
            </a:p>
          </p:txBody>
        </p:sp>
        <p:sp>
          <p:nvSpPr>
            <p:cNvPr id="274" name="Prostoročno 64"/>
            <p:cNvSpPr>
              <a:spLocks/>
            </p:cNvSpPr>
            <p:nvPr/>
          </p:nvSpPr>
          <p:spPr bwMode="auto">
            <a:xfrm>
              <a:off x="3702" y="1828"/>
              <a:ext cx="300" cy="304"/>
            </a:xfrm>
            <a:custGeom>
              <a:avLst/>
              <a:gdLst>
                <a:gd name="T0" fmla="*/ 63 w 127"/>
                <a:gd name="T1" fmla="*/ 3 h 129"/>
                <a:gd name="T2" fmla="*/ 120 w 127"/>
                <a:gd name="T3" fmla="*/ 65 h 129"/>
                <a:gd name="T4" fmla="*/ 3 w 127"/>
                <a:gd name="T5" fmla="*/ 61 h 129"/>
                <a:gd name="T6" fmla="*/ 63 w 127"/>
                <a:gd name="T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29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75" name="Prostoročno 65"/>
            <p:cNvSpPr>
              <a:spLocks/>
            </p:cNvSpPr>
            <p:nvPr/>
          </p:nvSpPr>
          <p:spPr bwMode="auto">
            <a:xfrm>
              <a:off x="3679" y="2043"/>
              <a:ext cx="311" cy="115"/>
            </a:xfrm>
            <a:custGeom>
              <a:avLst/>
              <a:gdLst>
                <a:gd name="T0" fmla="*/ 83 w 132"/>
                <a:gd name="T1" fmla="*/ 0 h 49"/>
                <a:gd name="T2" fmla="*/ 127 w 132"/>
                <a:gd name="T3" fmla="*/ 27 h 49"/>
                <a:gd name="T4" fmla="*/ 94 w 132"/>
                <a:gd name="T5" fmla="*/ 19 h 49"/>
                <a:gd name="T6" fmla="*/ 93 w 132"/>
                <a:gd name="T7" fmla="*/ 49 h 49"/>
                <a:gd name="T8" fmla="*/ 69 w 132"/>
                <a:gd name="T9" fmla="*/ 21 h 49"/>
                <a:gd name="T10" fmla="*/ 47 w 132"/>
                <a:gd name="T11" fmla="*/ 47 h 49"/>
                <a:gd name="T12" fmla="*/ 38 w 132"/>
                <a:gd name="T13" fmla="*/ 18 h 49"/>
                <a:gd name="T14" fmla="*/ 0 w 132"/>
                <a:gd name="T15" fmla="*/ 26 h 49"/>
                <a:gd name="T16" fmla="*/ 49 w 132"/>
                <a:gd name="T17" fmla="*/ 0 h 49"/>
                <a:gd name="T18" fmla="*/ 83 w 132"/>
                <a:gd name="T19" fmla="*/ 0 h 49"/>
                <a:gd name="T20" fmla="*/ 83 w 13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49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76" name="Prostoročno 66"/>
            <p:cNvSpPr>
              <a:spLocks/>
            </p:cNvSpPr>
            <p:nvPr/>
          </p:nvSpPr>
          <p:spPr bwMode="auto">
            <a:xfrm>
              <a:off x="3665" y="2376"/>
              <a:ext cx="325" cy="113"/>
            </a:xfrm>
            <a:custGeom>
              <a:avLst/>
              <a:gdLst>
                <a:gd name="T0" fmla="*/ 107 w 138"/>
                <a:gd name="T1" fmla="*/ 0 h 48"/>
                <a:gd name="T2" fmla="*/ 133 w 138"/>
                <a:gd name="T3" fmla="*/ 24 h 48"/>
                <a:gd name="T4" fmla="*/ 113 w 138"/>
                <a:gd name="T5" fmla="*/ 22 h 48"/>
                <a:gd name="T6" fmla="*/ 111 w 138"/>
                <a:gd name="T7" fmla="*/ 48 h 48"/>
                <a:gd name="T8" fmla="*/ 75 w 138"/>
                <a:gd name="T9" fmla="*/ 31 h 48"/>
                <a:gd name="T10" fmla="*/ 66 w 138"/>
                <a:gd name="T11" fmla="*/ 46 h 48"/>
                <a:gd name="T12" fmla="*/ 44 w 138"/>
                <a:gd name="T13" fmla="*/ 30 h 48"/>
                <a:gd name="T14" fmla="*/ 24 w 138"/>
                <a:gd name="T15" fmla="*/ 44 h 48"/>
                <a:gd name="T16" fmla="*/ 20 w 138"/>
                <a:gd name="T17" fmla="*/ 27 h 48"/>
                <a:gd name="T18" fmla="*/ 3 w 138"/>
                <a:gd name="T19" fmla="*/ 31 h 48"/>
                <a:gd name="T20" fmla="*/ 22 w 138"/>
                <a:gd name="T21" fmla="*/ 11 h 48"/>
                <a:gd name="T22" fmla="*/ 107 w 138"/>
                <a:gd name="T23" fmla="*/ 0 h 48"/>
                <a:gd name="T24" fmla="*/ 107 w 13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48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77" name="Prostoročno 67"/>
            <p:cNvSpPr>
              <a:spLocks/>
            </p:cNvSpPr>
            <p:nvPr/>
          </p:nvSpPr>
          <p:spPr bwMode="auto">
            <a:xfrm>
              <a:off x="3650" y="1563"/>
              <a:ext cx="399" cy="369"/>
            </a:xfrm>
            <a:custGeom>
              <a:avLst/>
              <a:gdLst>
                <a:gd name="T0" fmla="*/ 169 w 169"/>
                <a:gd name="T1" fmla="*/ 129 h 156"/>
                <a:gd name="T2" fmla="*/ 107 w 169"/>
                <a:gd name="T3" fmla="*/ 141 h 156"/>
                <a:gd name="T4" fmla="*/ 2 w 169"/>
                <a:gd name="T5" fmla="*/ 127 h 156"/>
                <a:gd name="T6" fmla="*/ 53 w 169"/>
                <a:gd name="T7" fmla="*/ 111 h 156"/>
                <a:gd name="T8" fmla="*/ 54 w 169"/>
                <a:gd name="T9" fmla="*/ 47 h 156"/>
                <a:gd name="T10" fmla="*/ 16 w 169"/>
                <a:gd name="T11" fmla="*/ 44 h 156"/>
                <a:gd name="T12" fmla="*/ 15 w 169"/>
                <a:gd name="T13" fmla="*/ 10 h 156"/>
                <a:gd name="T14" fmla="*/ 0 w 169"/>
                <a:gd name="T15" fmla="*/ 5 h 156"/>
                <a:gd name="T16" fmla="*/ 22 w 169"/>
                <a:gd name="T17" fmla="*/ 4 h 156"/>
                <a:gd name="T18" fmla="*/ 20 w 169"/>
                <a:gd name="T19" fmla="*/ 29 h 156"/>
                <a:gd name="T20" fmla="*/ 26 w 169"/>
                <a:gd name="T21" fmla="*/ 39 h 156"/>
                <a:gd name="T22" fmla="*/ 58 w 169"/>
                <a:gd name="T23" fmla="*/ 31 h 156"/>
                <a:gd name="T24" fmla="*/ 111 w 169"/>
                <a:gd name="T25" fmla="*/ 84 h 156"/>
                <a:gd name="T26" fmla="*/ 116 w 169"/>
                <a:gd name="T27" fmla="*/ 1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56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solidFill>
                  <a:schemeClr val="accent6"/>
                </a:solidFill>
              </a:endParaRPr>
            </a:p>
          </p:txBody>
        </p:sp>
        <p:sp>
          <p:nvSpPr>
            <p:cNvPr id="278" name="Prostoročno 68"/>
            <p:cNvSpPr>
              <a:spLocks/>
            </p:cNvSpPr>
            <p:nvPr/>
          </p:nvSpPr>
          <p:spPr bwMode="auto">
            <a:xfrm>
              <a:off x="3863" y="1920"/>
              <a:ext cx="66" cy="40"/>
            </a:xfrm>
            <a:custGeom>
              <a:avLst/>
              <a:gdLst>
                <a:gd name="T0" fmla="*/ 21 w 28"/>
                <a:gd name="T1" fmla="*/ 0 h 17"/>
                <a:gd name="T2" fmla="*/ 13 w 28"/>
                <a:gd name="T3" fmla="*/ 17 h 17"/>
                <a:gd name="T4" fmla="*/ 4 w 28"/>
                <a:gd name="T5" fmla="*/ 0 h 17"/>
                <a:gd name="T6" fmla="*/ 15 w 28"/>
                <a:gd name="T7" fmla="*/ 12 h 17"/>
                <a:gd name="T8" fmla="*/ 21 w 2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79" name="Prostoročno 69"/>
            <p:cNvSpPr>
              <a:spLocks/>
            </p:cNvSpPr>
            <p:nvPr/>
          </p:nvSpPr>
          <p:spPr bwMode="auto">
            <a:xfrm>
              <a:off x="3780" y="1920"/>
              <a:ext cx="62" cy="40"/>
            </a:xfrm>
            <a:custGeom>
              <a:avLst/>
              <a:gdLst>
                <a:gd name="T0" fmla="*/ 20 w 26"/>
                <a:gd name="T1" fmla="*/ 0 h 17"/>
                <a:gd name="T2" fmla="*/ 12 w 26"/>
                <a:gd name="T3" fmla="*/ 17 h 17"/>
                <a:gd name="T4" fmla="*/ 3 w 26"/>
                <a:gd name="T5" fmla="*/ 0 h 17"/>
                <a:gd name="T6" fmla="*/ 13 w 26"/>
                <a:gd name="T7" fmla="*/ 12 h 17"/>
                <a:gd name="T8" fmla="*/ 20 w 2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80" name="Prostoročno 70"/>
            <p:cNvSpPr>
              <a:spLocks/>
            </p:cNvSpPr>
            <p:nvPr/>
          </p:nvSpPr>
          <p:spPr bwMode="auto">
            <a:xfrm>
              <a:off x="3709" y="1948"/>
              <a:ext cx="291" cy="130"/>
            </a:xfrm>
            <a:custGeom>
              <a:avLst/>
              <a:gdLst>
                <a:gd name="T0" fmla="*/ 0 w 123"/>
                <a:gd name="T1" fmla="*/ 17 h 55"/>
                <a:gd name="T2" fmla="*/ 39 w 123"/>
                <a:gd name="T3" fmla="*/ 52 h 55"/>
                <a:gd name="T4" fmla="*/ 111 w 123"/>
                <a:gd name="T5" fmla="*/ 32 h 55"/>
                <a:gd name="T6" fmla="*/ 118 w 123"/>
                <a:gd name="T7" fmla="*/ 0 h 55"/>
                <a:gd name="T8" fmla="*/ 89 w 123"/>
                <a:gd name="T9" fmla="*/ 42 h 55"/>
                <a:gd name="T10" fmla="*/ 28 w 123"/>
                <a:gd name="T11" fmla="*/ 41 h 55"/>
                <a:gd name="T12" fmla="*/ 0 w 123"/>
                <a:gd name="T13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55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81" name="Prostoročno 71"/>
            <p:cNvSpPr>
              <a:spLocks/>
            </p:cNvSpPr>
            <p:nvPr/>
          </p:nvSpPr>
          <p:spPr bwMode="auto">
            <a:xfrm>
              <a:off x="3745" y="1981"/>
              <a:ext cx="196" cy="29"/>
            </a:xfrm>
            <a:custGeom>
              <a:avLst/>
              <a:gdLst>
                <a:gd name="T0" fmla="*/ 78 w 83"/>
                <a:gd name="T1" fmla="*/ 3 h 12"/>
                <a:gd name="T2" fmla="*/ 40 w 83"/>
                <a:gd name="T3" fmla="*/ 7 h 12"/>
                <a:gd name="T4" fmla="*/ 5 w 83"/>
                <a:gd name="T5" fmla="*/ 0 h 12"/>
                <a:gd name="T6" fmla="*/ 0 w 83"/>
                <a:gd name="T7" fmla="*/ 0 h 12"/>
                <a:gd name="T8" fmla="*/ 39 w 83"/>
                <a:gd name="T9" fmla="*/ 12 h 12"/>
                <a:gd name="T10" fmla="*/ 83 w 83"/>
                <a:gd name="T11" fmla="*/ 5 h 12"/>
                <a:gd name="T12" fmla="*/ 78 w 83"/>
                <a:gd name="T13" fmla="*/ 3 h 12"/>
                <a:gd name="T14" fmla="*/ 78 w 83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2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82" name="Prostoročno 72"/>
            <p:cNvSpPr>
              <a:spLocks/>
            </p:cNvSpPr>
            <p:nvPr/>
          </p:nvSpPr>
          <p:spPr bwMode="auto">
            <a:xfrm>
              <a:off x="3721" y="1943"/>
              <a:ext cx="59" cy="55"/>
            </a:xfrm>
            <a:custGeom>
              <a:avLst/>
              <a:gdLst>
                <a:gd name="T0" fmla="*/ 10 w 25"/>
                <a:gd name="T1" fmla="*/ 4 h 23"/>
                <a:gd name="T2" fmla="*/ 20 w 25"/>
                <a:gd name="T3" fmla="*/ 8 h 23"/>
                <a:gd name="T4" fmla="*/ 14 w 25"/>
                <a:gd name="T5" fmla="*/ 22 h 23"/>
                <a:gd name="T6" fmla="*/ 10 w 25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3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83" name="Prostoročno 73"/>
            <p:cNvSpPr>
              <a:spLocks/>
            </p:cNvSpPr>
            <p:nvPr/>
          </p:nvSpPr>
          <p:spPr bwMode="auto">
            <a:xfrm>
              <a:off x="3912" y="1960"/>
              <a:ext cx="50" cy="52"/>
            </a:xfrm>
            <a:custGeom>
              <a:avLst/>
              <a:gdLst>
                <a:gd name="T0" fmla="*/ 13 w 21"/>
                <a:gd name="T1" fmla="*/ 1 h 22"/>
                <a:gd name="T2" fmla="*/ 21 w 21"/>
                <a:gd name="T3" fmla="*/ 9 h 22"/>
                <a:gd name="T4" fmla="*/ 7 w 21"/>
                <a:gd name="T5" fmla="*/ 17 h 22"/>
                <a:gd name="T6" fmla="*/ 13 w 21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84" name="Prostoročno 74"/>
            <p:cNvSpPr>
              <a:spLocks/>
            </p:cNvSpPr>
            <p:nvPr/>
          </p:nvSpPr>
          <p:spPr bwMode="auto">
            <a:xfrm>
              <a:off x="3724" y="2187"/>
              <a:ext cx="103" cy="116"/>
            </a:xfrm>
            <a:custGeom>
              <a:avLst/>
              <a:gdLst>
                <a:gd name="T0" fmla="*/ 3 w 44"/>
                <a:gd name="T1" fmla="*/ 3 h 49"/>
                <a:gd name="T2" fmla="*/ 38 w 44"/>
                <a:gd name="T3" fmla="*/ 4 h 49"/>
                <a:gd name="T4" fmla="*/ 37 w 44"/>
                <a:gd name="T5" fmla="*/ 45 h 49"/>
                <a:gd name="T6" fmla="*/ 1 w 44"/>
                <a:gd name="T7" fmla="*/ 41 h 49"/>
                <a:gd name="T8" fmla="*/ 3 w 44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5" name="Prostoročno 75"/>
            <p:cNvSpPr>
              <a:spLocks/>
            </p:cNvSpPr>
            <p:nvPr/>
          </p:nvSpPr>
          <p:spPr bwMode="auto">
            <a:xfrm>
              <a:off x="3768" y="1754"/>
              <a:ext cx="163" cy="88"/>
            </a:xfrm>
            <a:custGeom>
              <a:avLst/>
              <a:gdLst>
                <a:gd name="T0" fmla="*/ 66 w 69"/>
                <a:gd name="T1" fmla="*/ 31 h 37"/>
                <a:gd name="T2" fmla="*/ 2 w 69"/>
                <a:gd name="T3" fmla="*/ 31 h 37"/>
                <a:gd name="T4" fmla="*/ 4 w 69"/>
                <a:gd name="T5" fmla="*/ 5 h 37"/>
                <a:gd name="T6" fmla="*/ 61 w 69"/>
                <a:gd name="T7" fmla="*/ 3 h 37"/>
                <a:gd name="T8" fmla="*/ 66 w 69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7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6" name="Prostoročno 76"/>
            <p:cNvSpPr>
              <a:spLocks/>
            </p:cNvSpPr>
            <p:nvPr/>
          </p:nvSpPr>
          <p:spPr bwMode="auto">
            <a:xfrm>
              <a:off x="3719" y="2407"/>
              <a:ext cx="243" cy="35"/>
            </a:xfrm>
            <a:custGeom>
              <a:avLst/>
              <a:gdLst>
                <a:gd name="T0" fmla="*/ 103 w 103"/>
                <a:gd name="T1" fmla="*/ 0 h 15"/>
                <a:gd name="T2" fmla="*/ 0 w 103"/>
                <a:gd name="T3" fmla="*/ 3 h 15"/>
                <a:gd name="T4" fmla="*/ 103 w 10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5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87" name="Prostoročno 77"/>
            <p:cNvSpPr>
              <a:spLocks/>
            </p:cNvSpPr>
            <p:nvPr/>
          </p:nvSpPr>
          <p:spPr bwMode="auto">
            <a:xfrm>
              <a:off x="3835" y="2116"/>
              <a:ext cx="14" cy="284"/>
            </a:xfrm>
            <a:custGeom>
              <a:avLst/>
              <a:gdLst>
                <a:gd name="T0" fmla="*/ 1 w 6"/>
                <a:gd name="T1" fmla="*/ 0 h 120"/>
                <a:gd name="T2" fmla="*/ 1 w 6"/>
                <a:gd name="T3" fmla="*/ 15 h 120"/>
                <a:gd name="T4" fmla="*/ 2 w 6"/>
                <a:gd name="T5" fmla="*/ 33 h 120"/>
                <a:gd name="T6" fmla="*/ 2 w 6"/>
                <a:gd name="T7" fmla="*/ 60 h 120"/>
                <a:gd name="T8" fmla="*/ 2 w 6"/>
                <a:gd name="T9" fmla="*/ 88 h 120"/>
                <a:gd name="T10" fmla="*/ 0 w 6"/>
                <a:gd name="T11" fmla="*/ 120 h 120"/>
                <a:gd name="T12" fmla="*/ 6 w 6"/>
                <a:gd name="T13" fmla="*/ 90 h 120"/>
                <a:gd name="T14" fmla="*/ 6 w 6"/>
                <a:gd name="T15" fmla="*/ 36 h 120"/>
                <a:gd name="T16" fmla="*/ 1 w 6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88" name="Prostoročno 78"/>
            <p:cNvSpPr>
              <a:spLocks/>
            </p:cNvSpPr>
            <p:nvPr/>
          </p:nvSpPr>
          <p:spPr bwMode="auto">
            <a:xfrm>
              <a:off x="4170" y="1941"/>
              <a:ext cx="19" cy="17"/>
            </a:xfrm>
            <a:custGeom>
              <a:avLst/>
              <a:gdLst>
                <a:gd name="T0" fmla="*/ 8 w 8"/>
                <a:gd name="T1" fmla="*/ 3 h 7"/>
                <a:gd name="T2" fmla="*/ 4 w 8"/>
                <a:gd name="T3" fmla="*/ 7 h 7"/>
                <a:gd name="T4" fmla="*/ 0 w 8"/>
                <a:gd name="T5" fmla="*/ 3 h 7"/>
                <a:gd name="T6" fmla="*/ 3 w 8"/>
                <a:gd name="T7" fmla="*/ 0 h 7"/>
                <a:gd name="T8" fmla="*/ 8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</p:grpSp>
      <p:grpSp>
        <p:nvGrpSpPr>
          <p:cNvPr id="289" name="Skupina 5"/>
          <p:cNvGrpSpPr>
            <a:grpSpLocks noChangeAspect="1"/>
          </p:cNvGrpSpPr>
          <p:nvPr/>
        </p:nvGrpSpPr>
        <p:grpSpPr bwMode="auto">
          <a:xfrm>
            <a:off x="7988059" y="2988645"/>
            <a:ext cx="2439575" cy="3074765"/>
            <a:chOff x="2968" y="1107"/>
            <a:chExt cx="1736" cy="2188"/>
          </a:xfrm>
        </p:grpSpPr>
        <p:sp>
          <p:nvSpPr>
            <p:cNvPr id="290" name="Prostoročno 6"/>
            <p:cNvSpPr>
              <a:spLocks/>
            </p:cNvSpPr>
            <p:nvPr/>
          </p:nvSpPr>
          <p:spPr bwMode="auto">
            <a:xfrm>
              <a:off x="3043" y="1455"/>
              <a:ext cx="518" cy="649"/>
            </a:xfrm>
            <a:custGeom>
              <a:avLst/>
              <a:gdLst>
                <a:gd name="T0" fmla="*/ 124 w 219"/>
                <a:gd name="T1" fmla="*/ 41 h 275"/>
                <a:gd name="T2" fmla="*/ 119 w 219"/>
                <a:gd name="T3" fmla="*/ 39 h 275"/>
                <a:gd name="T4" fmla="*/ 137 w 219"/>
                <a:gd name="T5" fmla="*/ 2 h 275"/>
                <a:gd name="T6" fmla="*/ 117 w 219"/>
                <a:gd name="T7" fmla="*/ 36 h 275"/>
                <a:gd name="T8" fmla="*/ 101 w 219"/>
                <a:gd name="T9" fmla="*/ 0 h 275"/>
                <a:gd name="T10" fmla="*/ 112 w 219"/>
                <a:gd name="T11" fmla="*/ 37 h 275"/>
                <a:gd name="T12" fmla="*/ 0 w 219"/>
                <a:gd name="T13" fmla="*/ 73 h 275"/>
                <a:gd name="T14" fmla="*/ 59 w 219"/>
                <a:gd name="T15" fmla="*/ 70 h 275"/>
                <a:gd name="T16" fmla="*/ 140 w 219"/>
                <a:gd name="T17" fmla="*/ 235 h 275"/>
                <a:gd name="T18" fmla="*/ 219 w 219"/>
                <a:gd name="T19" fmla="*/ 230 h 275"/>
                <a:gd name="T20" fmla="*/ 124 w 219"/>
                <a:gd name="T21" fmla="*/ 4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75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91" name="Elipsa 7"/>
            <p:cNvSpPr>
              <a:spLocks noChangeArrowheads="1"/>
            </p:cNvSpPr>
            <p:nvPr/>
          </p:nvSpPr>
          <p:spPr bwMode="auto">
            <a:xfrm>
              <a:off x="3225" y="1551"/>
              <a:ext cx="47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92" name="Prostoročno 8"/>
            <p:cNvSpPr>
              <a:spLocks/>
            </p:cNvSpPr>
            <p:nvPr/>
          </p:nvSpPr>
          <p:spPr bwMode="auto">
            <a:xfrm>
              <a:off x="3801" y="2488"/>
              <a:ext cx="86" cy="807"/>
            </a:xfrm>
            <a:custGeom>
              <a:avLst/>
              <a:gdLst>
                <a:gd name="T0" fmla="*/ 0 w 97"/>
                <a:gd name="T1" fmla="*/ 0 h 673"/>
                <a:gd name="T2" fmla="*/ 19 w 97"/>
                <a:gd name="T3" fmla="*/ 673 h 673"/>
                <a:gd name="T4" fmla="*/ 97 w 97"/>
                <a:gd name="T5" fmla="*/ 673 h 673"/>
                <a:gd name="T6" fmla="*/ 85 w 97"/>
                <a:gd name="T7" fmla="*/ 47 h 673"/>
                <a:gd name="T8" fmla="*/ 0 w 97"/>
                <a:gd name="T9" fmla="*/ 0 h 673"/>
                <a:gd name="T10" fmla="*/ 0 w 97"/>
                <a:gd name="T11" fmla="*/ 0 h 673"/>
                <a:gd name="T12" fmla="*/ 0 w 97"/>
                <a:gd name="T1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73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93" name="Prostoročno 9"/>
            <p:cNvSpPr>
              <a:spLocks/>
            </p:cNvSpPr>
            <p:nvPr/>
          </p:nvSpPr>
          <p:spPr bwMode="auto">
            <a:xfrm>
              <a:off x="3586" y="2513"/>
              <a:ext cx="553" cy="286"/>
            </a:xfrm>
            <a:custGeom>
              <a:avLst/>
              <a:gdLst>
                <a:gd name="T0" fmla="*/ 35 w 234"/>
                <a:gd name="T1" fmla="*/ 17 h 121"/>
                <a:gd name="T2" fmla="*/ 2 w 234"/>
                <a:gd name="T3" fmla="*/ 78 h 121"/>
                <a:gd name="T4" fmla="*/ 26 w 234"/>
                <a:gd name="T5" fmla="*/ 60 h 121"/>
                <a:gd name="T6" fmla="*/ 28 w 234"/>
                <a:gd name="T7" fmla="*/ 107 h 121"/>
                <a:gd name="T8" fmla="*/ 53 w 234"/>
                <a:gd name="T9" fmla="*/ 81 h 121"/>
                <a:gd name="T10" fmla="*/ 61 w 234"/>
                <a:gd name="T11" fmla="*/ 115 h 121"/>
                <a:gd name="T12" fmla="*/ 72 w 234"/>
                <a:gd name="T13" fmla="*/ 67 h 121"/>
                <a:gd name="T14" fmla="*/ 94 w 234"/>
                <a:gd name="T15" fmla="*/ 117 h 121"/>
                <a:gd name="T16" fmla="*/ 101 w 234"/>
                <a:gd name="T17" fmla="*/ 76 h 121"/>
                <a:gd name="T18" fmla="*/ 134 w 234"/>
                <a:gd name="T19" fmla="*/ 121 h 121"/>
                <a:gd name="T20" fmla="*/ 134 w 234"/>
                <a:gd name="T21" fmla="*/ 72 h 121"/>
                <a:gd name="T22" fmla="*/ 158 w 234"/>
                <a:gd name="T23" fmla="*/ 98 h 121"/>
                <a:gd name="T24" fmla="*/ 169 w 234"/>
                <a:gd name="T25" fmla="*/ 62 h 121"/>
                <a:gd name="T26" fmla="*/ 205 w 234"/>
                <a:gd name="T27" fmla="*/ 105 h 121"/>
                <a:gd name="T28" fmla="*/ 202 w 234"/>
                <a:gd name="T29" fmla="*/ 52 h 121"/>
                <a:gd name="T30" fmla="*/ 233 w 234"/>
                <a:gd name="T31" fmla="*/ 79 h 121"/>
                <a:gd name="T32" fmla="*/ 205 w 234"/>
                <a:gd name="T33" fmla="*/ 38 h 121"/>
                <a:gd name="T34" fmla="*/ 107 w 234"/>
                <a:gd name="T35" fmla="*/ 0 h 121"/>
                <a:gd name="T36" fmla="*/ 35 w 234"/>
                <a:gd name="T37" fmla="*/ 17 h 121"/>
                <a:gd name="T38" fmla="*/ 35 w 234"/>
                <a:gd name="T39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21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94" name="Prostoročno 10"/>
            <p:cNvSpPr>
              <a:spLocks/>
            </p:cNvSpPr>
            <p:nvPr/>
          </p:nvSpPr>
          <p:spPr bwMode="auto">
            <a:xfrm>
              <a:off x="3124" y="1939"/>
              <a:ext cx="1417" cy="763"/>
            </a:xfrm>
            <a:custGeom>
              <a:avLst/>
              <a:gdLst>
                <a:gd name="T0" fmla="*/ 576 w 600"/>
                <a:gd name="T1" fmla="*/ 6 h 323"/>
                <a:gd name="T2" fmla="*/ 351 w 600"/>
                <a:gd name="T3" fmla="*/ 2 h 323"/>
                <a:gd name="T4" fmla="*/ 249 w 600"/>
                <a:gd name="T5" fmla="*/ 0 h 323"/>
                <a:gd name="T6" fmla="*/ 128 w 600"/>
                <a:gd name="T7" fmla="*/ 8 h 323"/>
                <a:gd name="T8" fmla="*/ 19 w 600"/>
                <a:gd name="T9" fmla="*/ 13 h 323"/>
                <a:gd name="T10" fmla="*/ 15 w 600"/>
                <a:gd name="T11" fmla="*/ 79 h 323"/>
                <a:gd name="T12" fmla="*/ 204 w 600"/>
                <a:gd name="T13" fmla="*/ 76 h 323"/>
                <a:gd name="T14" fmla="*/ 194 w 600"/>
                <a:gd name="T15" fmla="*/ 251 h 323"/>
                <a:gd name="T16" fmla="*/ 210 w 600"/>
                <a:gd name="T17" fmla="*/ 258 h 323"/>
                <a:gd name="T18" fmla="*/ 198 w 600"/>
                <a:gd name="T19" fmla="*/ 279 h 323"/>
                <a:gd name="T20" fmla="*/ 235 w 600"/>
                <a:gd name="T21" fmla="*/ 275 h 323"/>
                <a:gd name="T22" fmla="*/ 238 w 600"/>
                <a:gd name="T23" fmla="*/ 323 h 323"/>
                <a:gd name="T24" fmla="*/ 305 w 600"/>
                <a:gd name="T25" fmla="*/ 292 h 323"/>
                <a:gd name="T26" fmla="*/ 321 w 600"/>
                <a:gd name="T27" fmla="*/ 318 h 323"/>
                <a:gd name="T28" fmla="*/ 361 w 600"/>
                <a:gd name="T29" fmla="*/ 290 h 323"/>
                <a:gd name="T30" fmla="*/ 398 w 600"/>
                <a:gd name="T31" fmla="*/ 316 h 323"/>
                <a:gd name="T32" fmla="*/ 405 w 600"/>
                <a:gd name="T33" fmla="*/ 285 h 323"/>
                <a:gd name="T34" fmla="*/ 435 w 600"/>
                <a:gd name="T35" fmla="*/ 292 h 323"/>
                <a:gd name="T36" fmla="*/ 412 w 600"/>
                <a:gd name="T37" fmla="*/ 264 h 323"/>
                <a:gd name="T38" fmla="*/ 417 w 600"/>
                <a:gd name="T39" fmla="*/ 261 h 323"/>
                <a:gd name="T40" fmla="*/ 417 w 600"/>
                <a:gd name="T41" fmla="*/ 74 h 323"/>
                <a:gd name="T42" fmla="*/ 584 w 600"/>
                <a:gd name="T43" fmla="*/ 65 h 323"/>
                <a:gd name="T44" fmla="*/ 576 w 600"/>
                <a:gd name="T45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323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95" name="Prostoročno 11"/>
            <p:cNvSpPr>
              <a:spLocks/>
            </p:cNvSpPr>
            <p:nvPr/>
          </p:nvSpPr>
          <p:spPr bwMode="auto">
            <a:xfrm>
              <a:off x="4453" y="1967"/>
              <a:ext cx="251" cy="175"/>
            </a:xfrm>
            <a:custGeom>
              <a:avLst/>
              <a:gdLst>
                <a:gd name="T0" fmla="*/ 16 w 106"/>
                <a:gd name="T1" fmla="*/ 4 h 74"/>
                <a:gd name="T2" fmla="*/ 95 w 106"/>
                <a:gd name="T3" fmla="*/ 18 h 74"/>
                <a:gd name="T4" fmla="*/ 66 w 106"/>
                <a:gd name="T5" fmla="*/ 21 h 74"/>
                <a:gd name="T6" fmla="*/ 106 w 106"/>
                <a:gd name="T7" fmla="*/ 53 h 74"/>
                <a:gd name="T8" fmla="*/ 53 w 106"/>
                <a:gd name="T9" fmla="*/ 39 h 74"/>
                <a:gd name="T10" fmla="*/ 80 w 106"/>
                <a:gd name="T11" fmla="*/ 74 h 74"/>
                <a:gd name="T12" fmla="*/ 16 w 106"/>
                <a:gd name="T13" fmla="*/ 46 h 74"/>
                <a:gd name="T14" fmla="*/ 18 w 106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4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96" name="Prostoročno 12"/>
            <p:cNvSpPr>
              <a:spLocks/>
            </p:cNvSpPr>
            <p:nvPr/>
          </p:nvSpPr>
          <p:spPr bwMode="auto">
            <a:xfrm>
              <a:off x="2968" y="1967"/>
              <a:ext cx="248" cy="175"/>
            </a:xfrm>
            <a:custGeom>
              <a:avLst/>
              <a:gdLst>
                <a:gd name="T0" fmla="*/ 89 w 105"/>
                <a:gd name="T1" fmla="*/ 4 h 74"/>
                <a:gd name="T2" fmla="*/ 10 w 105"/>
                <a:gd name="T3" fmla="*/ 18 h 74"/>
                <a:gd name="T4" fmla="*/ 40 w 105"/>
                <a:gd name="T5" fmla="*/ 21 h 74"/>
                <a:gd name="T6" fmla="*/ 0 w 105"/>
                <a:gd name="T7" fmla="*/ 53 h 74"/>
                <a:gd name="T8" fmla="*/ 52 w 105"/>
                <a:gd name="T9" fmla="*/ 39 h 74"/>
                <a:gd name="T10" fmla="*/ 26 w 105"/>
                <a:gd name="T11" fmla="*/ 74 h 74"/>
                <a:gd name="T12" fmla="*/ 89 w 105"/>
                <a:gd name="T13" fmla="*/ 46 h 74"/>
                <a:gd name="T14" fmla="*/ 87 w 105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97" name="Prostoročno 13"/>
            <p:cNvSpPr>
              <a:spLocks/>
            </p:cNvSpPr>
            <p:nvPr/>
          </p:nvSpPr>
          <p:spPr bwMode="auto">
            <a:xfrm>
              <a:off x="3549" y="1495"/>
              <a:ext cx="548" cy="557"/>
            </a:xfrm>
            <a:custGeom>
              <a:avLst/>
              <a:gdLst>
                <a:gd name="T0" fmla="*/ 116 w 232"/>
                <a:gd name="T1" fmla="*/ 5 h 236"/>
                <a:gd name="T2" fmla="*/ 13 w 232"/>
                <a:gd name="T3" fmla="*/ 119 h 236"/>
                <a:gd name="T4" fmla="*/ 227 w 232"/>
                <a:gd name="T5" fmla="*/ 111 h 236"/>
                <a:gd name="T6" fmla="*/ 116 w 232"/>
                <a:gd name="T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236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98" name="Prostoročno 14"/>
            <p:cNvSpPr>
              <a:spLocks/>
            </p:cNvSpPr>
            <p:nvPr/>
          </p:nvSpPr>
          <p:spPr bwMode="auto">
            <a:xfrm>
              <a:off x="3572" y="1889"/>
              <a:ext cx="567" cy="208"/>
            </a:xfrm>
            <a:custGeom>
              <a:avLst/>
              <a:gdLst>
                <a:gd name="T0" fmla="*/ 89 w 240"/>
                <a:gd name="T1" fmla="*/ 0 h 88"/>
                <a:gd name="T2" fmla="*/ 9 w 240"/>
                <a:gd name="T3" fmla="*/ 49 h 88"/>
                <a:gd name="T4" fmla="*/ 69 w 240"/>
                <a:gd name="T5" fmla="*/ 33 h 88"/>
                <a:gd name="T6" fmla="*/ 70 w 240"/>
                <a:gd name="T7" fmla="*/ 88 h 88"/>
                <a:gd name="T8" fmla="*/ 116 w 240"/>
                <a:gd name="T9" fmla="*/ 37 h 88"/>
                <a:gd name="T10" fmla="*/ 155 w 240"/>
                <a:gd name="T11" fmla="*/ 84 h 88"/>
                <a:gd name="T12" fmla="*/ 171 w 240"/>
                <a:gd name="T13" fmla="*/ 31 h 88"/>
                <a:gd name="T14" fmla="*/ 240 w 240"/>
                <a:gd name="T15" fmla="*/ 46 h 88"/>
                <a:gd name="T16" fmla="*/ 151 w 240"/>
                <a:gd name="T17" fmla="*/ 0 h 88"/>
                <a:gd name="T18" fmla="*/ 89 w 240"/>
                <a:gd name="T19" fmla="*/ 0 h 88"/>
                <a:gd name="T20" fmla="*/ 89 w 240"/>
                <a:gd name="T2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88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99" name="Prostoročno 15"/>
            <p:cNvSpPr>
              <a:spLocks/>
            </p:cNvSpPr>
            <p:nvPr/>
          </p:nvSpPr>
          <p:spPr bwMode="auto">
            <a:xfrm>
              <a:off x="3464" y="1107"/>
              <a:ext cx="756" cy="591"/>
            </a:xfrm>
            <a:custGeom>
              <a:avLst/>
              <a:gdLst>
                <a:gd name="T0" fmla="*/ 0 w 320"/>
                <a:gd name="T1" fmla="*/ 208 h 250"/>
                <a:gd name="T2" fmla="*/ 91 w 320"/>
                <a:gd name="T3" fmla="*/ 215 h 250"/>
                <a:gd name="T4" fmla="*/ 305 w 320"/>
                <a:gd name="T5" fmla="*/ 191 h 250"/>
                <a:gd name="T6" fmla="*/ 211 w 320"/>
                <a:gd name="T7" fmla="*/ 160 h 250"/>
                <a:gd name="T8" fmla="*/ 211 w 320"/>
                <a:gd name="T9" fmla="*/ 107 h 250"/>
                <a:gd name="T10" fmla="*/ 247 w 320"/>
                <a:gd name="T11" fmla="*/ 58 h 250"/>
                <a:gd name="T12" fmla="*/ 320 w 320"/>
                <a:gd name="T13" fmla="*/ 83 h 250"/>
                <a:gd name="T14" fmla="*/ 226 w 320"/>
                <a:gd name="T15" fmla="*/ 17 h 250"/>
                <a:gd name="T16" fmla="*/ 109 w 320"/>
                <a:gd name="T17" fmla="*/ 101 h 250"/>
                <a:gd name="T18" fmla="*/ 97 w 320"/>
                <a:gd name="T19" fmla="*/ 162 h 250"/>
                <a:gd name="T20" fmla="*/ 0 w 320"/>
                <a:gd name="T21" fmla="*/ 208 h 250"/>
                <a:gd name="T22" fmla="*/ 0 w 320"/>
                <a:gd name="T23" fmla="*/ 20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25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00" name="Prostoročno 16"/>
            <p:cNvSpPr>
              <a:spLocks/>
            </p:cNvSpPr>
            <p:nvPr/>
          </p:nvSpPr>
          <p:spPr bwMode="auto">
            <a:xfrm>
              <a:off x="3686" y="1665"/>
              <a:ext cx="113" cy="64"/>
            </a:xfrm>
            <a:custGeom>
              <a:avLst/>
              <a:gdLst>
                <a:gd name="T0" fmla="*/ 12 w 48"/>
                <a:gd name="T1" fmla="*/ 0 h 27"/>
                <a:gd name="T2" fmla="*/ 26 w 48"/>
                <a:gd name="T3" fmla="*/ 27 h 27"/>
                <a:gd name="T4" fmla="*/ 42 w 48"/>
                <a:gd name="T5" fmla="*/ 0 h 27"/>
                <a:gd name="T6" fmla="*/ 24 w 48"/>
                <a:gd name="T7" fmla="*/ 22 h 27"/>
                <a:gd name="T8" fmla="*/ 12 w 4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7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01" name="Prostoročno 17"/>
            <p:cNvSpPr>
              <a:spLocks/>
            </p:cNvSpPr>
            <p:nvPr/>
          </p:nvSpPr>
          <p:spPr bwMode="auto">
            <a:xfrm>
              <a:off x="3839" y="1665"/>
              <a:ext cx="118" cy="64"/>
            </a:xfrm>
            <a:custGeom>
              <a:avLst/>
              <a:gdLst>
                <a:gd name="T0" fmla="*/ 12 w 50"/>
                <a:gd name="T1" fmla="*/ 0 h 27"/>
                <a:gd name="T2" fmla="*/ 28 w 50"/>
                <a:gd name="T3" fmla="*/ 27 h 27"/>
                <a:gd name="T4" fmla="*/ 43 w 50"/>
                <a:gd name="T5" fmla="*/ 0 h 27"/>
                <a:gd name="T6" fmla="*/ 25 w 50"/>
                <a:gd name="T7" fmla="*/ 22 h 27"/>
                <a:gd name="T8" fmla="*/ 12 w 5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02" name="Prostoročno 18"/>
            <p:cNvSpPr>
              <a:spLocks/>
            </p:cNvSpPr>
            <p:nvPr/>
          </p:nvSpPr>
          <p:spPr bwMode="auto">
            <a:xfrm>
              <a:off x="3551" y="1717"/>
              <a:ext cx="534" cy="231"/>
            </a:xfrm>
            <a:custGeom>
              <a:avLst/>
              <a:gdLst>
                <a:gd name="T0" fmla="*/ 226 w 226"/>
                <a:gd name="T1" fmla="*/ 30 h 98"/>
                <a:gd name="T2" fmla="*/ 153 w 226"/>
                <a:gd name="T3" fmla="*/ 91 h 98"/>
                <a:gd name="T4" fmla="*/ 23 w 226"/>
                <a:gd name="T5" fmla="*/ 57 h 98"/>
                <a:gd name="T6" fmla="*/ 9 w 226"/>
                <a:gd name="T7" fmla="*/ 0 h 98"/>
                <a:gd name="T8" fmla="*/ 64 w 226"/>
                <a:gd name="T9" fmla="*/ 76 h 98"/>
                <a:gd name="T10" fmla="*/ 176 w 226"/>
                <a:gd name="T11" fmla="*/ 74 h 98"/>
                <a:gd name="T12" fmla="*/ 226 w 226"/>
                <a:gd name="T13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98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03" name="Prostoročno 19"/>
            <p:cNvSpPr>
              <a:spLocks/>
            </p:cNvSpPr>
            <p:nvPr/>
          </p:nvSpPr>
          <p:spPr bwMode="auto">
            <a:xfrm>
              <a:off x="3662" y="1771"/>
              <a:ext cx="357" cy="54"/>
            </a:xfrm>
            <a:custGeom>
              <a:avLst/>
              <a:gdLst>
                <a:gd name="T0" fmla="*/ 8 w 151"/>
                <a:gd name="T1" fmla="*/ 7 h 23"/>
                <a:gd name="T2" fmla="*/ 78 w 151"/>
                <a:gd name="T3" fmla="*/ 14 h 23"/>
                <a:gd name="T4" fmla="*/ 142 w 151"/>
                <a:gd name="T5" fmla="*/ 0 h 23"/>
                <a:gd name="T6" fmla="*/ 151 w 151"/>
                <a:gd name="T7" fmla="*/ 0 h 23"/>
                <a:gd name="T8" fmla="*/ 80 w 151"/>
                <a:gd name="T9" fmla="*/ 23 h 23"/>
                <a:gd name="T10" fmla="*/ 0 w 151"/>
                <a:gd name="T11" fmla="*/ 9 h 23"/>
                <a:gd name="T12" fmla="*/ 8 w 151"/>
                <a:gd name="T13" fmla="*/ 7 h 23"/>
                <a:gd name="T14" fmla="*/ 8 w 151"/>
                <a:gd name="T1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23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04" name="Prostoročno 20"/>
            <p:cNvSpPr>
              <a:spLocks/>
            </p:cNvSpPr>
            <p:nvPr/>
          </p:nvSpPr>
          <p:spPr bwMode="auto">
            <a:xfrm>
              <a:off x="3957" y="1710"/>
              <a:ext cx="104" cy="94"/>
            </a:xfrm>
            <a:custGeom>
              <a:avLst/>
              <a:gdLst>
                <a:gd name="T0" fmla="*/ 26 w 44"/>
                <a:gd name="T1" fmla="*/ 6 h 40"/>
                <a:gd name="T2" fmla="*/ 7 w 44"/>
                <a:gd name="T3" fmla="*/ 13 h 40"/>
                <a:gd name="T4" fmla="*/ 20 w 44"/>
                <a:gd name="T5" fmla="*/ 39 h 40"/>
                <a:gd name="T6" fmla="*/ 26 w 44"/>
                <a:gd name="T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05" name="Prostoročno 21"/>
            <p:cNvSpPr>
              <a:spLocks/>
            </p:cNvSpPr>
            <p:nvPr/>
          </p:nvSpPr>
          <p:spPr bwMode="auto">
            <a:xfrm>
              <a:off x="3627" y="1731"/>
              <a:ext cx="85" cy="101"/>
            </a:xfrm>
            <a:custGeom>
              <a:avLst/>
              <a:gdLst>
                <a:gd name="T0" fmla="*/ 13 w 36"/>
                <a:gd name="T1" fmla="*/ 2 h 43"/>
                <a:gd name="T2" fmla="*/ 0 w 36"/>
                <a:gd name="T3" fmla="*/ 18 h 43"/>
                <a:gd name="T4" fmla="*/ 24 w 36"/>
                <a:gd name="T5" fmla="*/ 34 h 43"/>
                <a:gd name="T6" fmla="*/ 13 w 36"/>
                <a:gd name="T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3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06" name="Prostoročno 22"/>
            <p:cNvSpPr>
              <a:spLocks/>
            </p:cNvSpPr>
            <p:nvPr/>
          </p:nvSpPr>
          <p:spPr bwMode="auto">
            <a:xfrm>
              <a:off x="3868" y="2154"/>
              <a:ext cx="191" cy="208"/>
            </a:xfrm>
            <a:custGeom>
              <a:avLst/>
              <a:gdLst>
                <a:gd name="T0" fmla="*/ 74 w 81"/>
                <a:gd name="T1" fmla="*/ 3 h 88"/>
                <a:gd name="T2" fmla="*/ 10 w 81"/>
                <a:gd name="T3" fmla="*/ 5 h 88"/>
                <a:gd name="T4" fmla="*/ 12 w 81"/>
                <a:gd name="T5" fmla="*/ 81 h 88"/>
                <a:gd name="T6" fmla="*/ 79 w 81"/>
                <a:gd name="T7" fmla="*/ 73 h 88"/>
                <a:gd name="T8" fmla="*/ 74 w 81"/>
                <a:gd name="T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8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07" name="Prostoročno 23"/>
            <p:cNvSpPr>
              <a:spLocks/>
            </p:cNvSpPr>
            <p:nvPr/>
          </p:nvSpPr>
          <p:spPr bwMode="auto">
            <a:xfrm>
              <a:off x="3674" y="1334"/>
              <a:ext cx="300" cy="187"/>
            </a:xfrm>
            <a:custGeom>
              <a:avLst/>
              <a:gdLst>
                <a:gd name="T0" fmla="*/ 9 w 127"/>
                <a:gd name="T1" fmla="*/ 69 h 79"/>
                <a:gd name="T2" fmla="*/ 125 w 127"/>
                <a:gd name="T3" fmla="*/ 65 h 79"/>
                <a:gd name="T4" fmla="*/ 120 w 127"/>
                <a:gd name="T5" fmla="*/ 9 h 79"/>
                <a:gd name="T6" fmla="*/ 21 w 127"/>
                <a:gd name="T7" fmla="*/ 8 h 79"/>
                <a:gd name="T8" fmla="*/ 9 w 127"/>
                <a:gd name="T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9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08" name="Prostoročno 24"/>
            <p:cNvSpPr>
              <a:spLocks/>
            </p:cNvSpPr>
            <p:nvPr/>
          </p:nvSpPr>
          <p:spPr bwMode="auto">
            <a:xfrm>
              <a:off x="3827" y="2019"/>
              <a:ext cx="29" cy="515"/>
            </a:xfrm>
            <a:custGeom>
              <a:avLst/>
              <a:gdLst>
                <a:gd name="T0" fmla="*/ 10 w 12"/>
                <a:gd name="T1" fmla="*/ 0 h 218"/>
                <a:gd name="T2" fmla="*/ 9 w 12"/>
                <a:gd name="T3" fmla="*/ 27 h 218"/>
                <a:gd name="T4" fmla="*/ 8 w 12"/>
                <a:gd name="T5" fmla="*/ 61 h 218"/>
                <a:gd name="T6" fmla="*/ 8 w 12"/>
                <a:gd name="T7" fmla="*/ 111 h 218"/>
                <a:gd name="T8" fmla="*/ 8 w 12"/>
                <a:gd name="T9" fmla="*/ 161 h 218"/>
                <a:gd name="T10" fmla="*/ 12 w 12"/>
                <a:gd name="T11" fmla="*/ 218 h 218"/>
                <a:gd name="T12" fmla="*/ 1 w 12"/>
                <a:gd name="T13" fmla="*/ 163 h 218"/>
                <a:gd name="T14" fmla="*/ 1 w 12"/>
                <a:gd name="T15" fmla="*/ 65 h 218"/>
                <a:gd name="T16" fmla="*/ 10 w 12"/>
                <a:gd name="T1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18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09" name="Prostoročno 25"/>
            <p:cNvSpPr>
              <a:spLocks/>
            </p:cNvSpPr>
            <p:nvPr/>
          </p:nvSpPr>
          <p:spPr bwMode="auto">
            <a:xfrm>
              <a:off x="3638" y="2541"/>
              <a:ext cx="442" cy="61"/>
            </a:xfrm>
            <a:custGeom>
              <a:avLst/>
              <a:gdLst>
                <a:gd name="T0" fmla="*/ 0 w 187"/>
                <a:gd name="T1" fmla="*/ 0 h 26"/>
                <a:gd name="T2" fmla="*/ 187 w 187"/>
                <a:gd name="T3" fmla="*/ 7 h 26"/>
                <a:gd name="T4" fmla="*/ 0 w 18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26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</p:grpSp>
      <p:sp>
        <p:nvSpPr>
          <p:cNvPr id="310" name="Prostoročno 52"/>
          <p:cNvSpPr>
            <a:spLocks/>
          </p:cNvSpPr>
          <p:nvPr/>
        </p:nvSpPr>
        <p:spPr bwMode="auto">
          <a:xfrm>
            <a:off x="0" y="5181600"/>
            <a:ext cx="11163675" cy="1676399"/>
          </a:xfrm>
          <a:custGeom>
            <a:avLst/>
            <a:gdLst/>
            <a:ahLst/>
            <a:cxnLst/>
            <a:rect l="l" t="t" r="r" b="b"/>
            <a:pathLst>
              <a:path w="11770175" h="1788354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noProof="0" dirty="0"/>
          </a:p>
        </p:txBody>
      </p:sp>
      <p:grpSp>
        <p:nvGrpSpPr>
          <p:cNvPr id="311" name="Skupina 29"/>
          <p:cNvGrpSpPr>
            <a:grpSpLocks noChangeAspect="1"/>
          </p:cNvGrpSpPr>
          <p:nvPr/>
        </p:nvGrpSpPr>
        <p:grpSpPr bwMode="auto">
          <a:xfrm flipH="1">
            <a:off x="9191537" y="4800600"/>
            <a:ext cx="2998875" cy="2083312"/>
            <a:chOff x="2481" y="1188"/>
            <a:chExt cx="2735" cy="1900"/>
          </a:xfrm>
        </p:grpSpPr>
        <p:sp>
          <p:nvSpPr>
            <p:cNvPr id="312" name="Prostoročno 30"/>
            <p:cNvSpPr>
              <a:spLocks/>
            </p:cNvSpPr>
            <p:nvPr/>
          </p:nvSpPr>
          <p:spPr bwMode="auto">
            <a:xfrm>
              <a:off x="3336" y="1462"/>
              <a:ext cx="748" cy="931"/>
            </a:xfrm>
            <a:custGeom>
              <a:avLst/>
              <a:gdLst>
                <a:gd name="T0" fmla="*/ 72 w 317"/>
                <a:gd name="T1" fmla="*/ 21 h 394"/>
                <a:gd name="T2" fmla="*/ 133 w 317"/>
                <a:gd name="T3" fmla="*/ 59 h 394"/>
                <a:gd name="T4" fmla="*/ 293 w 317"/>
                <a:gd name="T5" fmla="*/ 160 h 394"/>
                <a:gd name="T6" fmla="*/ 293 w 317"/>
                <a:gd name="T7" fmla="*/ 298 h 394"/>
                <a:gd name="T8" fmla="*/ 213 w 317"/>
                <a:gd name="T9" fmla="*/ 360 h 394"/>
                <a:gd name="T10" fmla="*/ 169 w 317"/>
                <a:gd name="T11" fmla="*/ 367 h 394"/>
                <a:gd name="T12" fmla="*/ 121 w 317"/>
                <a:gd name="T13" fmla="*/ 385 h 394"/>
                <a:gd name="T14" fmla="*/ 24 w 317"/>
                <a:gd name="T15" fmla="*/ 382 h 394"/>
                <a:gd name="T16" fmla="*/ 2 w 317"/>
                <a:gd name="T17" fmla="*/ 157 h 394"/>
                <a:gd name="T18" fmla="*/ 72 w 317"/>
                <a:gd name="T19" fmla="*/ 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94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13" name="Prostoročno 31"/>
            <p:cNvSpPr>
              <a:spLocks/>
            </p:cNvSpPr>
            <p:nvPr/>
          </p:nvSpPr>
          <p:spPr bwMode="auto">
            <a:xfrm>
              <a:off x="3423" y="1552"/>
              <a:ext cx="307" cy="222"/>
            </a:xfrm>
            <a:custGeom>
              <a:avLst/>
              <a:gdLst>
                <a:gd name="T0" fmla="*/ 37 w 130"/>
                <a:gd name="T1" fmla="*/ 31 h 94"/>
                <a:gd name="T2" fmla="*/ 48 w 130"/>
                <a:gd name="T3" fmla="*/ 3 h 94"/>
                <a:gd name="T4" fmla="*/ 84 w 130"/>
                <a:gd name="T5" fmla="*/ 0 h 94"/>
                <a:gd name="T6" fmla="*/ 77 w 130"/>
                <a:gd name="T7" fmla="*/ 18 h 94"/>
                <a:gd name="T8" fmla="*/ 97 w 130"/>
                <a:gd name="T9" fmla="*/ 45 h 94"/>
                <a:gd name="T10" fmla="*/ 130 w 130"/>
                <a:gd name="T11" fmla="*/ 72 h 94"/>
                <a:gd name="T12" fmla="*/ 14 w 130"/>
                <a:gd name="T13" fmla="*/ 94 h 94"/>
                <a:gd name="T14" fmla="*/ 10 w 130"/>
                <a:gd name="T15" fmla="*/ 70 h 94"/>
                <a:gd name="T16" fmla="*/ 37 w 130"/>
                <a:gd name="T17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4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14" name="Prostoročno 32"/>
            <p:cNvSpPr>
              <a:spLocks/>
            </p:cNvSpPr>
            <p:nvPr/>
          </p:nvSpPr>
          <p:spPr bwMode="auto">
            <a:xfrm>
              <a:off x="3241" y="1661"/>
              <a:ext cx="754" cy="661"/>
            </a:xfrm>
            <a:custGeom>
              <a:avLst/>
              <a:gdLst>
                <a:gd name="T0" fmla="*/ 92 w 319"/>
                <a:gd name="T1" fmla="*/ 37 h 280"/>
                <a:gd name="T2" fmla="*/ 193 w 319"/>
                <a:gd name="T3" fmla="*/ 24 h 280"/>
                <a:gd name="T4" fmla="*/ 315 w 319"/>
                <a:gd name="T5" fmla="*/ 124 h 280"/>
                <a:gd name="T6" fmla="*/ 237 w 319"/>
                <a:gd name="T7" fmla="*/ 256 h 280"/>
                <a:gd name="T8" fmla="*/ 117 w 319"/>
                <a:gd name="T9" fmla="*/ 261 h 280"/>
                <a:gd name="T10" fmla="*/ 92 w 319"/>
                <a:gd name="T11" fmla="*/ 3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28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15" name="Prostoročno 33"/>
            <p:cNvSpPr>
              <a:spLocks/>
            </p:cNvSpPr>
            <p:nvPr/>
          </p:nvSpPr>
          <p:spPr bwMode="auto">
            <a:xfrm>
              <a:off x="2481" y="1188"/>
              <a:ext cx="1055" cy="1314"/>
            </a:xfrm>
            <a:custGeom>
              <a:avLst/>
              <a:gdLst>
                <a:gd name="T0" fmla="*/ 63 w 447"/>
                <a:gd name="T1" fmla="*/ 118 h 556"/>
                <a:gd name="T2" fmla="*/ 145 w 447"/>
                <a:gd name="T3" fmla="*/ 25 h 556"/>
                <a:gd name="T4" fmla="*/ 239 w 447"/>
                <a:gd name="T5" fmla="*/ 63 h 556"/>
                <a:gd name="T6" fmla="*/ 332 w 447"/>
                <a:gd name="T7" fmla="*/ 108 h 556"/>
                <a:gd name="T8" fmla="*/ 447 w 447"/>
                <a:gd name="T9" fmla="*/ 339 h 556"/>
                <a:gd name="T10" fmla="*/ 405 w 447"/>
                <a:gd name="T11" fmla="*/ 471 h 556"/>
                <a:gd name="T12" fmla="*/ 313 w 447"/>
                <a:gd name="T13" fmla="*/ 514 h 556"/>
                <a:gd name="T14" fmla="*/ 211 w 447"/>
                <a:gd name="T15" fmla="*/ 551 h 556"/>
                <a:gd name="T16" fmla="*/ 102 w 447"/>
                <a:gd name="T17" fmla="*/ 530 h 556"/>
                <a:gd name="T18" fmla="*/ 43 w 447"/>
                <a:gd name="T19" fmla="*/ 534 h 556"/>
                <a:gd name="T20" fmla="*/ 0 w 447"/>
                <a:gd name="T21" fmla="*/ 468 h 556"/>
                <a:gd name="T22" fmla="*/ 0 w 447"/>
                <a:gd name="T23" fmla="*/ 152 h 556"/>
                <a:gd name="T24" fmla="*/ 63 w 447"/>
                <a:gd name="T25" fmla="*/ 11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6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16" name="Prostoročno 34"/>
            <p:cNvSpPr>
              <a:spLocks/>
            </p:cNvSpPr>
            <p:nvPr/>
          </p:nvSpPr>
          <p:spPr bwMode="auto">
            <a:xfrm>
              <a:off x="2481" y="1420"/>
              <a:ext cx="1006" cy="1093"/>
            </a:xfrm>
            <a:custGeom>
              <a:avLst/>
              <a:gdLst>
                <a:gd name="T0" fmla="*/ 120 w 426"/>
                <a:gd name="T1" fmla="*/ 39 h 463"/>
                <a:gd name="T2" fmla="*/ 267 w 426"/>
                <a:gd name="T3" fmla="*/ 35 h 463"/>
                <a:gd name="T4" fmla="*/ 417 w 426"/>
                <a:gd name="T5" fmla="*/ 228 h 463"/>
                <a:gd name="T6" fmla="*/ 307 w 426"/>
                <a:gd name="T7" fmla="*/ 397 h 463"/>
                <a:gd name="T8" fmla="*/ 104 w 426"/>
                <a:gd name="T9" fmla="*/ 405 h 463"/>
                <a:gd name="T10" fmla="*/ 0 w 426"/>
                <a:gd name="T11" fmla="*/ 321 h 463"/>
                <a:gd name="T12" fmla="*/ 0 w 426"/>
                <a:gd name="T13" fmla="*/ 110 h 463"/>
                <a:gd name="T14" fmla="*/ 120 w 426"/>
                <a:gd name="T15" fmla="*/ 39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463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17" name="Prostoročno 35"/>
            <p:cNvSpPr>
              <a:spLocks/>
            </p:cNvSpPr>
            <p:nvPr/>
          </p:nvSpPr>
          <p:spPr bwMode="auto">
            <a:xfrm>
              <a:off x="3111" y="1502"/>
              <a:ext cx="362" cy="844"/>
            </a:xfrm>
            <a:custGeom>
              <a:avLst/>
              <a:gdLst>
                <a:gd name="T0" fmla="*/ 86 w 153"/>
                <a:gd name="T1" fmla="*/ 40 h 357"/>
                <a:gd name="T2" fmla="*/ 140 w 153"/>
                <a:gd name="T3" fmla="*/ 256 h 357"/>
                <a:gd name="T4" fmla="*/ 68 w 153"/>
                <a:gd name="T5" fmla="*/ 356 h 357"/>
                <a:gd name="T6" fmla="*/ 46 w 153"/>
                <a:gd name="T7" fmla="*/ 355 h 357"/>
                <a:gd name="T8" fmla="*/ 128 w 153"/>
                <a:gd name="T9" fmla="*/ 191 h 357"/>
                <a:gd name="T10" fmla="*/ 45 w 153"/>
                <a:gd name="T11" fmla="*/ 22 h 357"/>
                <a:gd name="T12" fmla="*/ 0 w 153"/>
                <a:gd name="T13" fmla="*/ 0 h 357"/>
                <a:gd name="T14" fmla="*/ 86 w 153"/>
                <a:gd name="T15" fmla="*/ 4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357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18" name="Prostoročno 36"/>
            <p:cNvSpPr>
              <a:spLocks/>
            </p:cNvSpPr>
            <p:nvPr/>
          </p:nvSpPr>
          <p:spPr bwMode="auto">
            <a:xfrm>
              <a:off x="3057" y="1590"/>
              <a:ext cx="227" cy="734"/>
            </a:xfrm>
            <a:custGeom>
              <a:avLst/>
              <a:gdLst>
                <a:gd name="T0" fmla="*/ 80 w 96"/>
                <a:gd name="T1" fmla="*/ 108 h 311"/>
                <a:gd name="T2" fmla="*/ 74 w 96"/>
                <a:gd name="T3" fmla="*/ 284 h 311"/>
                <a:gd name="T4" fmla="*/ 49 w 96"/>
                <a:gd name="T5" fmla="*/ 311 h 311"/>
                <a:gd name="T6" fmla="*/ 70 w 96"/>
                <a:gd name="T7" fmla="*/ 122 h 311"/>
                <a:gd name="T8" fmla="*/ 0 w 96"/>
                <a:gd name="T9" fmla="*/ 0 h 311"/>
                <a:gd name="T10" fmla="*/ 80 w 96"/>
                <a:gd name="T11" fmla="*/ 10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11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19" name="Prostoročno 37"/>
            <p:cNvSpPr>
              <a:spLocks/>
            </p:cNvSpPr>
            <p:nvPr/>
          </p:nvSpPr>
          <p:spPr bwMode="auto">
            <a:xfrm>
              <a:off x="2615" y="1594"/>
              <a:ext cx="149" cy="778"/>
            </a:xfrm>
            <a:custGeom>
              <a:avLst/>
              <a:gdLst>
                <a:gd name="T0" fmla="*/ 49 w 63"/>
                <a:gd name="T1" fmla="*/ 0 h 329"/>
                <a:gd name="T2" fmla="*/ 16 w 63"/>
                <a:gd name="T3" fmla="*/ 104 h 329"/>
                <a:gd name="T4" fmla="*/ 63 w 63"/>
                <a:gd name="T5" fmla="*/ 329 h 329"/>
                <a:gd name="T6" fmla="*/ 47 w 63"/>
                <a:gd name="T7" fmla="*/ 321 h 329"/>
                <a:gd name="T8" fmla="*/ 1 w 63"/>
                <a:gd name="T9" fmla="*/ 101 h 329"/>
                <a:gd name="T10" fmla="*/ 49 w 63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29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20" name="Prostoročno 38"/>
            <p:cNvSpPr>
              <a:spLocks/>
            </p:cNvSpPr>
            <p:nvPr/>
          </p:nvSpPr>
          <p:spPr bwMode="auto">
            <a:xfrm>
              <a:off x="2705" y="1301"/>
              <a:ext cx="401" cy="256"/>
            </a:xfrm>
            <a:custGeom>
              <a:avLst/>
              <a:gdLst>
                <a:gd name="T0" fmla="*/ 70 w 170"/>
                <a:gd name="T1" fmla="*/ 0 h 108"/>
                <a:gd name="T2" fmla="*/ 98 w 170"/>
                <a:gd name="T3" fmla="*/ 0 h 108"/>
                <a:gd name="T4" fmla="*/ 96 w 170"/>
                <a:gd name="T5" fmla="*/ 28 h 108"/>
                <a:gd name="T6" fmla="*/ 138 w 170"/>
                <a:gd name="T7" fmla="*/ 47 h 108"/>
                <a:gd name="T8" fmla="*/ 170 w 170"/>
                <a:gd name="T9" fmla="*/ 87 h 108"/>
                <a:gd name="T10" fmla="*/ 3 w 170"/>
                <a:gd name="T11" fmla="*/ 84 h 108"/>
                <a:gd name="T12" fmla="*/ 70 w 17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08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21" name="Prostoročno 39"/>
            <p:cNvSpPr>
              <a:spLocks/>
            </p:cNvSpPr>
            <p:nvPr/>
          </p:nvSpPr>
          <p:spPr bwMode="auto">
            <a:xfrm>
              <a:off x="2674" y="1301"/>
              <a:ext cx="340" cy="286"/>
            </a:xfrm>
            <a:custGeom>
              <a:avLst/>
              <a:gdLst>
                <a:gd name="T0" fmla="*/ 83 w 144"/>
                <a:gd name="T1" fmla="*/ 0 h 121"/>
                <a:gd name="T2" fmla="*/ 47 w 144"/>
                <a:gd name="T3" fmla="*/ 52 h 121"/>
                <a:gd name="T4" fmla="*/ 52 w 144"/>
                <a:gd name="T5" fmla="*/ 92 h 121"/>
                <a:gd name="T6" fmla="*/ 144 w 144"/>
                <a:gd name="T7" fmla="*/ 96 h 121"/>
                <a:gd name="T8" fmla="*/ 32 w 144"/>
                <a:gd name="T9" fmla="*/ 107 h 121"/>
                <a:gd name="T10" fmla="*/ 27 w 144"/>
                <a:gd name="T11" fmla="*/ 50 h 121"/>
                <a:gd name="T12" fmla="*/ 83 w 144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1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22" name="Prostoročno 40"/>
            <p:cNvSpPr>
              <a:spLocks/>
            </p:cNvSpPr>
            <p:nvPr/>
          </p:nvSpPr>
          <p:spPr bwMode="auto">
            <a:xfrm>
              <a:off x="4080" y="2055"/>
              <a:ext cx="1136" cy="1018"/>
            </a:xfrm>
            <a:custGeom>
              <a:avLst/>
              <a:gdLst>
                <a:gd name="T0" fmla="*/ 228 w 481"/>
                <a:gd name="T1" fmla="*/ 1 h 431"/>
                <a:gd name="T2" fmla="*/ 298 w 481"/>
                <a:gd name="T3" fmla="*/ 2 h 431"/>
                <a:gd name="T4" fmla="*/ 330 w 481"/>
                <a:gd name="T5" fmla="*/ 58 h 431"/>
                <a:gd name="T6" fmla="*/ 379 w 481"/>
                <a:gd name="T7" fmla="*/ 116 h 431"/>
                <a:gd name="T8" fmla="*/ 473 w 481"/>
                <a:gd name="T9" fmla="*/ 324 h 431"/>
                <a:gd name="T10" fmla="*/ 380 w 481"/>
                <a:gd name="T11" fmla="*/ 431 h 431"/>
                <a:gd name="T12" fmla="*/ 74 w 481"/>
                <a:gd name="T13" fmla="*/ 431 h 431"/>
                <a:gd name="T14" fmla="*/ 18 w 481"/>
                <a:gd name="T15" fmla="*/ 338 h 431"/>
                <a:gd name="T16" fmla="*/ 110 w 481"/>
                <a:gd name="T17" fmla="*/ 106 h 431"/>
                <a:gd name="T18" fmla="*/ 173 w 481"/>
                <a:gd name="T19" fmla="*/ 89 h 431"/>
                <a:gd name="T20" fmla="*/ 230 w 481"/>
                <a:gd name="T21" fmla="*/ 46 h 431"/>
                <a:gd name="T22" fmla="*/ 228 w 481"/>
                <a:gd name="T23" fmla="*/ 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31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23" name="Prostoročno 41"/>
            <p:cNvSpPr>
              <a:spLocks/>
            </p:cNvSpPr>
            <p:nvPr/>
          </p:nvSpPr>
          <p:spPr bwMode="auto">
            <a:xfrm>
              <a:off x="4217" y="2235"/>
              <a:ext cx="992" cy="838"/>
            </a:xfrm>
            <a:custGeom>
              <a:avLst/>
              <a:gdLst>
                <a:gd name="T0" fmla="*/ 221 w 420"/>
                <a:gd name="T1" fmla="*/ 7 h 355"/>
                <a:gd name="T2" fmla="*/ 285 w 420"/>
                <a:gd name="T3" fmla="*/ 37 h 355"/>
                <a:gd name="T4" fmla="*/ 359 w 420"/>
                <a:gd name="T5" fmla="*/ 355 h 355"/>
                <a:gd name="T6" fmla="*/ 159 w 420"/>
                <a:gd name="T7" fmla="*/ 355 h 355"/>
                <a:gd name="T8" fmla="*/ 115 w 420"/>
                <a:gd name="T9" fmla="*/ 339 h 355"/>
                <a:gd name="T10" fmla="*/ 0 w 420"/>
                <a:gd name="T11" fmla="*/ 170 h 355"/>
                <a:gd name="T12" fmla="*/ 151 w 420"/>
                <a:gd name="T13" fmla="*/ 29 h 355"/>
                <a:gd name="T14" fmla="*/ 221 w 420"/>
                <a:gd name="T15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" h="355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24" name="Prostoročno 42"/>
            <p:cNvSpPr>
              <a:spLocks/>
            </p:cNvSpPr>
            <p:nvPr/>
          </p:nvSpPr>
          <p:spPr bwMode="auto">
            <a:xfrm>
              <a:off x="4472" y="2388"/>
              <a:ext cx="101" cy="624"/>
            </a:xfrm>
            <a:custGeom>
              <a:avLst/>
              <a:gdLst>
                <a:gd name="T0" fmla="*/ 43 w 43"/>
                <a:gd name="T1" fmla="*/ 0 h 264"/>
                <a:gd name="T2" fmla="*/ 1 w 43"/>
                <a:gd name="T3" fmla="*/ 118 h 264"/>
                <a:gd name="T4" fmla="*/ 22 w 43"/>
                <a:gd name="T5" fmla="*/ 264 h 264"/>
                <a:gd name="T6" fmla="*/ 40 w 43"/>
                <a:gd name="T7" fmla="*/ 257 h 264"/>
                <a:gd name="T8" fmla="*/ 25 w 43"/>
                <a:gd name="T9" fmla="*/ 127 h 264"/>
                <a:gd name="T10" fmla="*/ 43 w 43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64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25" name="Prostoročno 43"/>
            <p:cNvSpPr>
              <a:spLocks/>
            </p:cNvSpPr>
            <p:nvPr/>
          </p:nvSpPr>
          <p:spPr bwMode="auto">
            <a:xfrm>
              <a:off x="4840" y="2556"/>
              <a:ext cx="132" cy="463"/>
            </a:xfrm>
            <a:custGeom>
              <a:avLst/>
              <a:gdLst>
                <a:gd name="T0" fmla="*/ 31 w 56"/>
                <a:gd name="T1" fmla="*/ 0 h 196"/>
                <a:gd name="T2" fmla="*/ 44 w 56"/>
                <a:gd name="T3" fmla="*/ 118 h 196"/>
                <a:gd name="T4" fmla="*/ 21 w 56"/>
                <a:gd name="T5" fmla="*/ 192 h 196"/>
                <a:gd name="T6" fmla="*/ 0 w 56"/>
                <a:gd name="T7" fmla="*/ 196 h 196"/>
                <a:gd name="T8" fmla="*/ 37 w 56"/>
                <a:gd name="T9" fmla="*/ 91 h 196"/>
                <a:gd name="T10" fmla="*/ 31 w 56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96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26" name="Prostoročno 44"/>
            <p:cNvSpPr>
              <a:spLocks/>
            </p:cNvSpPr>
            <p:nvPr/>
          </p:nvSpPr>
          <p:spPr bwMode="auto">
            <a:xfrm>
              <a:off x="4517" y="2102"/>
              <a:ext cx="408" cy="274"/>
            </a:xfrm>
            <a:custGeom>
              <a:avLst/>
              <a:gdLst>
                <a:gd name="T0" fmla="*/ 0 w 173"/>
                <a:gd name="T1" fmla="*/ 97 h 116"/>
                <a:gd name="T2" fmla="*/ 40 w 173"/>
                <a:gd name="T3" fmla="*/ 59 h 116"/>
                <a:gd name="T4" fmla="*/ 65 w 173"/>
                <a:gd name="T5" fmla="*/ 22 h 116"/>
                <a:gd name="T6" fmla="*/ 54 w 173"/>
                <a:gd name="T7" fmla="*/ 0 h 116"/>
                <a:gd name="T8" fmla="*/ 101 w 173"/>
                <a:gd name="T9" fmla="*/ 0 h 116"/>
                <a:gd name="T10" fmla="*/ 117 w 173"/>
                <a:gd name="T11" fmla="*/ 36 h 116"/>
                <a:gd name="T12" fmla="*/ 158 w 173"/>
                <a:gd name="T13" fmla="*/ 84 h 116"/>
                <a:gd name="T14" fmla="*/ 155 w 173"/>
                <a:gd name="T15" fmla="*/ 116 h 116"/>
                <a:gd name="T16" fmla="*/ 0 w 173"/>
                <a:gd name="T17" fmla="*/ 97 h 116"/>
                <a:gd name="T18" fmla="*/ 0 w 173"/>
                <a:gd name="T19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16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27" name="Prostoročno 45"/>
            <p:cNvSpPr>
              <a:spLocks/>
            </p:cNvSpPr>
            <p:nvPr/>
          </p:nvSpPr>
          <p:spPr bwMode="auto">
            <a:xfrm>
              <a:off x="4949" y="2414"/>
              <a:ext cx="234" cy="648"/>
            </a:xfrm>
            <a:custGeom>
              <a:avLst/>
              <a:gdLst>
                <a:gd name="T0" fmla="*/ 28 w 99"/>
                <a:gd name="T1" fmla="*/ 0 h 274"/>
                <a:gd name="T2" fmla="*/ 74 w 99"/>
                <a:gd name="T3" fmla="*/ 104 h 274"/>
                <a:gd name="T4" fmla="*/ 0 w 99"/>
                <a:gd name="T5" fmla="*/ 274 h 274"/>
                <a:gd name="T6" fmla="*/ 6 w 99"/>
                <a:gd name="T7" fmla="*/ 253 h 274"/>
                <a:gd name="T8" fmla="*/ 59 w 99"/>
                <a:gd name="T9" fmla="*/ 110 h 274"/>
                <a:gd name="T10" fmla="*/ 28 w 99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74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28" name="Prostoročno 46"/>
            <p:cNvSpPr>
              <a:spLocks/>
            </p:cNvSpPr>
            <p:nvPr/>
          </p:nvSpPr>
          <p:spPr bwMode="auto">
            <a:xfrm>
              <a:off x="4179" y="2322"/>
              <a:ext cx="276" cy="744"/>
            </a:xfrm>
            <a:custGeom>
              <a:avLst/>
              <a:gdLst>
                <a:gd name="T0" fmla="*/ 117 w 117"/>
                <a:gd name="T1" fmla="*/ 0 h 315"/>
                <a:gd name="T2" fmla="*/ 7 w 117"/>
                <a:gd name="T3" fmla="*/ 113 h 315"/>
                <a:gd name="T4" fmla="*/ 32 w 117"/>
                <a:gd name="T5" fmla="*/ 284 h 315"/>
                <a:gd name="T6" fmla="*/ 94 w 117"/>
                <a:gd name="T7" fmla="*/ 303 h 315"/>
                <a:gd name="T8" fmla="*/ 97 w 117"/>
                <a:gd name="T9" fmla="*/ 285 h 315"/>
                <a:gd name="T10" fmla="*/ 26 w 117"/>
                <a:gd name="T11" fmla="*/ 191 h 315"/>
                <a:gd name="T12" fmla="*/ 67 w 117"/>
                <a:gd name="T13" fmla="*/ 40 h 315"/>
                <a:gd name="T14" fmla="*/ 117 w 117"/>
                <a:gd name="T1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315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29" name="Prostoročno 47"/>
            <p:cNvSpPr>
              <a:spLocks/>
            </p:cNvSpPr>
            <p:nvPr/>
          </p:nvSpPr>
          <p:spPr bwMode="auto">
            <a:xfrm>
              <a:off x="3773" y="1710"/>
              <a:ext cx="233" cy="548"/>
            </a:xfrm>
            <a:custGeom>
              <a:avLst/>
              <a:gdLst>
                <a:gd name="T0" fmla="*/ 40 w 99"/>
                <a:gd name="T1" fmla="*/ 28 h 232"/>
                <a:gd name="T2" fmla="*/ 0 w 99"/>
                <a:gd name="T3" fmla="*/ 0 h 232"/>
                <a:gd name="T4" fmla="*/ 90 w 99"/>
                <a:gd name="T5" fmla="*/ 79 h 232"/>
                <a:gd name="T6" fmla="*/ 80 w 99"/>
                <a:gd name="T7" fmla="*/ 209 h 232"/>
                <a:gd name="T8" fmla="*/ 35 w 99"/>
                <a:gd name="T9" fmla="*/ 227 h 232"/>
                <a:gd name="T10" fmla="*/ 31 w 99"/>
                <a:gd name="T11" fmla="*/ 214 h 232"/>
                <a:gd name="T12" fmla="*/ 80 w 99"/>
                <a:gd name="T13" fmla="*/ 139 h 232"/>
                <a:gd name="T14" fmla="*/ 40 w 99"/>
                <a:gd name="T15" fmla="*/ 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232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30" name="Prostoročno 48"/>
            <p:cNvSpPr>
              <a:spLocks/>
            </p:cNvSpPr>
            <p:nvPr/>
          </p:nvSpPr>
          <p:spPr bwMode="auto">
            <a:xfrm>
              <a:off x="3690" y="1765"/>
              <a:ext cx="92" cy="467"/>
            </a:xfrm>
            <a:custGeom>
              <a:avLst/>
              <a:gdLst>
                <a:gd name="T0" fmla="*/ 0 w 39"/>
                <a:gd name="T1" fmla="*/ 0 h 198"/>
                <a:gd name="T2" fmla="*/ 37 w 39"/>
                <a:gd name="T3" fmla="*/ 87 h 198"/>
                <a:gd name="T4" fmla="*/ 29 w 39"/>
                <a:gd name="T5" fmla="*/ 198 h 198"/>
                <a:gd name="T6" fmla="*/ 15 w 39"/>
                <a:gd name="T7" fmla="*/ 194 h 198"/>
                <a:gd name="T8" fmla="*/ 19 w 39"/>
                <a:gd name="T9" fmla="*/ 95 h 198"/>
                <a:gd name="T10" fmla="*/ 0 w 39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98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31" name="Prostoročno 49"/>
            <p:cNvSpPr>
              <a:spLocks/>
            </p:cNvSpPr>
            <p:nvPr/>
          </p:nvSpPr>
          <p:spPr bwMode="auto">
            <a:xfrm>
              <a:off x="2481" y="1663"/>
              <a:ext cx="2130" cy="1410"/>
            </a:xfrm>
            <a:custGeom>
              <a:avLst/>
              <a:gdLst>
                <a:gd name="T0" fmla="*/ 0 w 902"/>
                <a:gd name="T1" fmla="*/ 242 h 597"/>
                <a:gd name="T2" fmla="*/ 49 w 902"/>
                <a:gd name="T3" fmla="*/ 238 h 597"/>
                <a:gd name="T4" fmla="*/ 239 w 902"/>
                <a:gd name="T5" fmla="*/ 146 h 597"/>
                <a:gd name="T6" fmla="*/ 286 w 902"/>
                <a:gd name="T7" fmla="*/ 10 h 597"/>
                <a:gd name="T8" fmla="*/ 403 w 902"/>
                <a:gd name="T9" fmla="*/ 46 h 597"/>
                <a:gd name="T10" fmla="*/ 387 w 902"/>
                <a:gd name="T11" fmla="*/ 132 h 597"/>
                <a:gd name="T12" fmla="*/ 520 w 902"/>
                <a:gd name="T13" fmla="*/ 148 h 597"/>
                <a:gd name="T14" fmla="*/ 587 w 902"/>
                <a:gd name="T15" fmla="*/ 190 h 597"/>
                <a:gd name="T16" fmla="*/ 723 w 902"/>
                <a:gd name="T17" fmla="*/ 224 h 597"/>
                <a:gd name="T18" fmla="*/ 898 w 902"/>
                <a:gd name="T19" fmla="*/ 500 h 597"/>
                <a:gd name="T20" fmla="*/ 902 w 902"/>
                <a:gd name="T21" fmla="*/ 597 h 597"/>
                <a:gd name="T22" fmla="*/ 0 w 902"/>
                <a:gd name="T23" fmla="*/ 597 h 597"/>
                <a:gd name="T24" fmla="*/ 0 w 902"/>
                <a:gd name="T25" fmla="*/ 242 h 597"/>
                <a:gd name="T26" fmla="*/ 0 w 902"/>
                <a:gd name="T27" fmla="*/ 242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597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32" name="Prostoročno 50"/>
            <p:cNvSpPr>
              <a:spLocks/>
            </p:cNvSpPr>
            <p:nvPr/>
          </p:nvSpPr>
          <p:spPr bwMode="auto">
            <a:xfrm>
              <a:off x="2481" y="2036"/>
              <a:ext cx="2118" cy="1037"/>
            </a:xfrm>
            <a:custGeom>
              <a:avLst/>
              <a:gdLst>
                <a:gd name="T0" fmla="*/ 0 w 897"/>
                <a:gd name="T1" fmla="*/ 127 h 439"/>
                <a:gd name="T2" fmla="*/ 73 w 897"/>
                <a:gd name="T3" fmla="*/ 112 h 439"/>
                <a:gd name="T4" fmla="*/ 463 w 897"/>
                <a:gd name="T5" fmla="*/ 34 h 439"/>
                <a:gd name="T6" fmla="*/ 615 w 897"/>
                <a:gd name="T7" fmla="*/ 60 h 439"/>
                <a:gd name="T8" fmla="*/ 872 w 897"/>
                <a:gd name="T9" fmla="*/ 439 h 439"/>
                <a:gd name="T10" fmla="*/ 0 w 897"/>
                <a:gd name="T11" fmla="*/ 439 h 439"/>
                <a:gd name="T12" fmla="*/ 0 w 897"/>
                <a:gd name="T13" fmla="*/ 127 h 439"/>
                <a:gd name="T14" fmla="*/ 0 w 897"/>
                <a:gd name="T15" fmla="*/ 12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7" h="439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33" name="Prostoročno 51"/>
            <p:cNvSpPr>
              <a:spLocks/>
            </p:cNvSpPr>
            <p:nvPr/>
          </p:nvSpPr>
          <p:spPr bwMode="auto">
            <a:xfrm>
              <a:off x="2639" y="1755"/>
              <a:ext cx="1186" cy="657"/>
            </a:xfrm>
            <a:custGeom>
              <a:avLst/>
              <a:gdLst>
                <a:gd name="T0" fmla="*/ 96 w 502"/>
                <a:gd name="T1" fmla="*/ 162 h 278"/>
                <a:gd name="T2" fmla="*/ 198 w 502"/>
                <a:gd name="T3" fmla="*/ 145 h 278"/>
                <a:gd name="T4" fmla="*/ 228 w 502"/>
                <a:gd name="T5" fmla="*/ 6 h 278"/>
                <a:gd name="T6" fmla="*/ 305 w 502"/>
                <a:gd name="T7" fmla="*/ 30 h 278"/>
                <a:gd name="T8" fmla="*/ 291 w 502"/>
                <a:gd name="T9" fmla="*/ 143 h 278"/>
                <a:gd name="T10" fmla="*/ 502 w 502"/>
                <a:gd name="T11" fmla="*/ 207 h 278"/>
                <a:gd name="T12" fmla="*/ 389 w 502"/>
                <a:gd name="T13" fmla="*/ 184 h 278"/>
                <a:gd name="T14" fmla="*/ 436 w 502"/>
                <a:gd name="T15" fmla="*/ 248 h 278"/>
                <a:gd name="T16" fmla="*/ 285 w 502"/>
                <a:gd name="T17" fmla="*/ 211 h 278"/>
                <a:gd name="T18" fmla="*/ 136 w 502"/>
                <a:gd name="T19" fmla="*/ 278 h 278"/>
                <a:gd name="T20" fmla="*/ 132 w 502"/>
                <a:gd name="T21" fmla="*/ 198 h 278"/>
                <a:gd name="T22" fmla="*/ 0 w 502"/>
                <a:gd name="T23" fmla="*/ 247 h 278"/>
                <a:gd name="T24" fmla="*/ 96 w 502"/>
                <a:gd name="T25" fmla="*/ 16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2" h="278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34" name="Prostoročno 52"/>
            <p:cNvSpPr>
              <a:spLocks/>
            </p:cNvSpPr>
            <p:nvPr/>
          </p:nvSpPr>
          <p:spPr bwMode="auto">
            <a:xfrm>
              <a:off x="3938" y="2223"/>
              <a:ext cx="567" cy="850"/>
            </a:xfrm>
            <a:custGeom>
              <a:avLst/>
              <a:gdLst>
                <a:gd name="T0" fmla="*/ 189 w 240"/>
                <a:gd name="T1" fmla="*/ 180 h 360"/>
                <a:gd name="T2" fmla="*/ 0 w 240"/>
                <a:gd name="T3" fmla="*/ 19 h 360"/>
                <a:gd name="T4" fmla="*/ 159 w 240"/>
                <a:gd name="T5" fmla="*/ 84 h 360"/>
                <a:gd name="T6" fmla="*/ 240 w 240"/>
                <a:gd name="T7" fmla="*/ 326 h 360"/>
                <a:gd name="T8" fmla="*/ 240 w 240"/>
                <a:gd name="T9" fmla="*/ 360 h 360"/>
                <a:gd name="T10" fmla="*/ 216 w 240"/>
                <a:gd name="T11" fmla="*/ 360 h 360"/>
                <a:gd name="T12" fmla="*/ 189 w 240"/>
                <a:gd name="T13" fmla="*/ 18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6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35" name="Prostoročno 53"/>
            <p:cNvSpPr>
              <a:spLocks/>
            </p:cNvSpPr>
            <p:nvPr/>
          </p:nvSpPr>
          <p:spPr bwMode="auto">
            <a:xfrm>
              <a:off x="3073" y="1769"/>
              <a:ext cx="102" cy="374"/>
            </a:xfrm>
            <a:custGeom>
              <a:avLst/>
              <a:gdLst>
                <a:gd name="T0" fmla="*/ 43 w 43"/>
                <a:gd name="T1" fmla="*/ 0 h 158"/>
                <a:gd name="T2" fmla="*/ 17 w 43"/>
                <a:gd name="T3" fmla="*/ 85 h 158"/>
                <a:gd name="T4" fmla="*/ 15 w 43"/>
                <a:gd name="T5" fmla="*/ 158 h 158"/>
                <a:gd name="T6" fmla="*/ 8 w 43"/>
                <a:gd name="T7" fmla="*/ 83 h 158"/>
                <a:gd name="T8" fmla="*/ 43 w 43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58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36" name="Prostoročno 54"/>
            <p:cNvSpPr>
              <a:spLocks/>
            </p:cNvSpPr>
            <p:nvPr/>
          </p:nvSpPr>
          <p:spPr bwMode="auto">
            <a:xfrm>
              <a:off x="3477" y="2414"/>
              <a:ext cx="291" cy="659"/>
            </a:xfrm>
            <a:custGeom>
              <a:avLst/>
              <a:gdLst>
                <a:gd name="T0" fmla="*/ 70 w 123"/>
                <a:gd name="T1" fmla="*/ 131 h 279"/>
                <a:gd name="T2" fmla="*/ 0 w 123"/>
                <a:gd name="T3" fmla="*/ 0 h 279"/>
                <a:gd name="T4" fmla="*/ 94 w 123"/>
                <a:gd name="T5" fmla="*/ 71 h 279"/>
                <a:gd name="T6" fmla="*/ 123 w 123"/>
                <a:gd name="T7" fmla="*/ 245 h 279"/>
                <a:gd name="T8" fmla="*/ 120 w 123"/>
                <a:gd name="T9" fmla="*/ 279 h 279"/>
                <a:gd name="T10" fmla="*/ 78 w 123"/>
                <a:gd name="T11" fmla="*/ 279 h 279"/>
                <a:gd name="T12" fmla="*/ 70 w 123"/>
                <a:gd name="T13" fmla="*/ 1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79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37" name="Prostoročno 55"/>
            <p:cNvSpPr>
              <a:spLocks/>
            </p:cNvSpPr>
            <p:nvPr/>
          </p:nvSpPr>
          <p:spPr bwMode="auto">
            <a:xfrm>
              <a:off x="3442" y="2393"/>
              <a:ext cx="364" cy="680"/>
            </a:xfrm>
            <a:custGeom>
              <a:avLst/>
              <a:gdLst>
                <a:gd name="T0" fmla="*/ 119 w 154"/>
                <a:gd name="T1" fmla="*/ 144 h 288"/>
                <a:gd name="T2" fmla="*/ 0 w 154"/>
                <a:gd name="T3" fmla="*/ 0 h 288"/>
                <a:gd name="T4" fmla="*/ 141 w 154"/>
                <a:gd name="T5" fmla="*/ 148 h 288"/>
                <a:gd name="T6" fmla="*/ 148 w 154"/>
                <a:gd name="T7" fmla="*/ 288 h 288"/>
                <a:gd name="T8" fmla="*/ 128 w 154"/>
                <a:gd name="T9" fmla="*/ 288 h 288"/>
                <a:gd name="T10" fmla="*/ 119 w 154"/>
                <a:gd name="T11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88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38" name="Prostoročno 56"/>
            <p:cNvSpPr>
              <a:spLocks/>
            </p:cNvSpPr>
            <p:nvPr/>
          </p:nvSpPr>
          <p:spPr bwMode="auto">
            <a:xfrm>
              <a:off x="2481" y="2452"/>
              <a:ext cx="276" cy="621"/>
            </a:xfrm>
            <a:custGeom>
              <a:avLst/>
              <a:gdLst>
                <a:gd name="T0" fmla="*/ 0 w 117"/>
                <a:gd name="T1" fmla="*/ 194 h 263"/>
                <a:gd name="T2" fmla="*/ 24 w 117"/>
                <a:gd name="T3" fmla="*/ 72 h 263"/>
                <a:gd name="T4" fmla="*/ 117 w 117"/>
                <a:gd name="T5" fmla="*/ 0 h 263"/>
                <a:gd name="T6" fmla="*/ 48 w 117"/>
                <a:gd name="T7" fmla="*/ 131 h 263"/>
                <a:gd name="T8" fmla="*/ 40 w 117"/>
                <a:gd name="T9" fmla="*/ 263 h 263"/>
                <a:gd name="T10" fmla="*/ 0 w 117"/>
                <a:gd name="T11" fmla="*/ 263 h 263"/>
                <a:gd name="T12" fmla="*/ 0 w 117"/>
                <a:gd name="T13" fmla="*/ 194 h 263"/>
                <a:gd name="T14" fmla="*/ 0 w 117"/>
                <a:gd name="T15" fmla="*/ 1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63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39" name="Prostoročno 57"/>
            <p:cNvSpPr>
              <a:spLocks/>
            </p:cNvSpPr>
            <p:nvPr/>
          </p:nvSpPr>
          <p:spPr bwMode="auto">
            <a:xfrm>
              <a:off x="2481" y="2433"/>
              <a:ext cx="314" cy="640"/>
            </a:xfrm>
            <a:custGeom>
              <a:avLst/>
              <a:gdLst>
                <a:gd name="T0" fmla="*/ 0 w 133"/>
                <a:gd name="T1" fmla="*/ 118 h 271"/>
                <a:gd name="T2" fmla="*/ 133 w 133"/>
                <a:gd name="T3" fmla="*/ 0 h 271"/>
                <a:gd name="T4" fmla="*/ 13 w 133"/>
                <a:gd name="T5" fmla="*/ 144 h 271"/>
                <a:gd name="T6" fmla="*/ 4 w 133"/>
                <a:gd name="T7" fmla="*/ 271 h 271"/>
                <a:gd name="T8" fmla="*/ 0 w 133"/>
                <a:gd name="T9" fmla="*/ 271 h 271"/>
                <a:gd name="T10" fmla="*/ 0 w 133"/>
                <a:gd name="T11" fmla="*/ 118 h 271"/>
                <a:gd name="T12" fmla="*/ 0 w 133"/>
                <a:gd name="T13" fmla="*/ 11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71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40" name="Prostoročno 58"/>
            <p:cNvSpPr>
              <a:spLocks/>
            </p:cNvSpPr>
            <p:nvPr/>
          </p:nvSpPr>
          <p:spPr bwMode="auto">
            <a:xfrm>
              <a:off x="3307" y="1817"/>
              <a:ext cx="57" cy="281"/>
            </a:xfrm>
            <a:custGeom>
              <a:avLst/>
              <a:gdLst>
                <a:gd name="T0" fmla="*/ 24 w 24"/>
                <a:gd name="T1" fmla="*/ 9 h 119"/>
                <a:gd name="T2" fmla="*/ 12 w 24"/>
                <a:gd name="T3" fmla="*/ 62 h 119"/>
                <a:gd name="T4" fmla="*/ 13 w 24"/>
                <a:gd name="T5" fmla="*/ 117 h 119"/>
                <a:gd name="T6" fmla="*/ 4 w 24"/>
                <a:gd name="T7" fmla="*/ 119 h 119"/>
                <a:gd name="T8" fmla="*/ 0 w 24"/>
                <a:gd name="T9" fmla="*/ 60 h 119"/>
                <a:gd name="T10" fmla="*/ 17 w 24"/>
                <a:gd name="T11" fmla="*/ 0 h 119"/>
                <a:gd name="T12" fmla="*/ 24 w 24"/>
                <a:gd name="T13" fmla="*/ 9 h 119"/>
                <a:gd name="T14" fmla="*/ 24 w 24"/>
                <a:gd name="T15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9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41" name="Prostoročno 59"/>
            <p:cNvSpPr>
              <a:spLocks/>
            </p:cNvSpPr>
            <p:nvPr/>
          </p:nvSpPr>
          <p:spPr bwMode="auto">
            <a:xfrm>
              <a:off x="3865" y="2511"/>
              <a:ext cx="949" cy="562"/>
            </a:xfrm>
            <a:custGeom>
              <a:avLst/>
              <a:gdLst>
                <a:gd name="T0" fmla="*/ 224 w 402"/>
                <a:gd name="T1" fmla="*/ 0 h 238"/>
                <a:gd name="T2" fmla="*/ 233 w 402"/>
                <a:gd name="T3" fmla="*/ 3 h 238"/>
                <a:gd name="T4" fmla="*/ 245 w 402"/>
                <a:gd name="T5" fmla="*/ 38 h 238"/>
                <a:gd name="T6" fmla="*/ 297 w 402"/>
                <a:gd name="T7" fmla="*/ 69 h 238"/>
                <a:gd name="T8" fmla="*/ 382 w 402"/>
                <a:gd name="T9" fmla="*/ 99 h 238"/>
                <a:gd name="T10" fmla="*/ 400 w 402"/>
                <a:gd name="T11" fmla="*/ 201 h 238"/>
                <a:gd name="T12" fmla="*/ 392 w 402"/>
                <a:gd name="T13" fmla="*/ 238 h 238"/>
                <a:gd name="T14" fmla="*/ 15 w 402"/>
                <a:gd name="T15" fmla="*/ 238 h 238"/>
                <a:gd name="T16" fmla="*/ 8 w 402"/>
                <a:gd name="T17" fmla="*/ 137 h 238"/>
                <a:gd name="T18" fmla="*/ 67 w 402"/>
                <a:gd name="T19" fmla="*/ 54 h 238"/>
                <a:gd name="T20" fmla="*/ 136 w 402"/>
                <a:gd name="T21" fmla="*/ 54 h 238"/>
                <a:gd name="T22" fmla="*/ 185 w 402"/>
                <a:gd name="T23" fmla="*/ 40 h 238"/>
                <a:gd name="T24" fmla="*/ 185 w 402"/>
                <a:gd name="T25" fmla="*/ 6 h 238"/>
                <a:gd name="T26" fmla="*/ 224 w 402"/>
                <a:gd name="T2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238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42" name="Prostoročno 60"/>
            <p:cNvSpPr>
              <a:spLocks/>
            </p:cNvSpPr>
            <p:nvPr/>
          </p:nvSpPr>
          <p:spPr bwMode="auto">
            <a:xfrm>
              <a:off x="4120" y="2639"/>
              <a:ext cx="465" cy="120"/>
            </a:xfrm>
            <a:custGeom>
              <a:avLst/>
              <a:gdLst>
                <a:gd name="T0" fmla="*/ 193 w 197"/>
                <a:gd name="T1" fmla="*/ 49 h 51"/>
                <a:gd name="T2" fmla="*/ 190 w 197"/>
                <a:gd name="T3" fmla="*/ 47 h 51"/>
                <a:gd name="T4" fmla="*/ 113 w 197"/>
                <a:gd name="T5" fmla="*/ 5 h 51"/>
                <a:gd name="T6" fmla="*/ 0 w 197"/>
                <a:gd name="T7" fmla="*/ 32 h 51"/>
                <a:gd name="T8" fmla="*/ 2 w 197"/>
                <a:gd name="T9" fmla="*/ 34 h 51"/>
                <a:gd name="T10" fmla="*/ 197 w 197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51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43" name="Prostoročno 61"/>
            <p:cNvSpPr>
              <a:spLocks/>
            </p:cNvSpPr>
            <p:nvPr/>
          </p:nvSpPr>
          <p:spPr bwMode="auto">
            <a:xfrm>
              <a:off x="3919" y="2629"/>
              <a:ext cx="888" cy="459"/>
            </a:xfrm>
            <a:custGeom>
              <a:avLst/>
              <a:gdLst>
                <a:gd name="T0" fmla="*/ 180 w 376"/>
                <a:gd name="T1" fmla="*/ 24 h 194"/>
                <a:gd name="T2" fmla="*/ 268 w 376"/>
                <a:gd name="T3" fmla="*/ 54 h 194"/>
                <a:gd name="T4" fmla="*/ 341 w 376"/>
                <a:gd name="T5" fmla="*/ 194 h 194"/>
                <a:gd name="T6" fmla="*/ 15 w 376"/>
                <a:gd name="T7" fmla="*/ 194 h 194"/>
                <a:gd name="T8" fmla="*/ 2 w 376"/>
                <a:gd name="T9" fmla="*/ 123 h 194"/>
                <a:gd name="T10" fmla="*/ 101 w 376"/>
                <a:gd name="T11" fmla="*/ 45 h 194"/>
                <a:gd name="T12" fmla="*/ 180 w 376"/>
                <a:gd name="T13" fmla="*/ 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4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44" name="Prostoročno 62"/>
            <p:cNvSpPr>
              <a:spLocks noEditPoints="1"/>
            </p:cNvSpPr>
            <p:nvPr/>
          </p:nvSpPr>
          <p:spPr bwMode="auto">
            <a:xfrm>
              <a:off x="3905" y="2660"/>
              <a:ext cx="869" cy="423"/>
            </a:xfrm>
            <a:custGeom>
              <a:avLst/>
              <a:gdLst>
                <a:gd name="T0" fmla="*/ 252 w 368"/>
                <a:gd name="T1" fmla="*/ 56 h 179"/>
                <a:gd name="T2" fmla="*/ 278 w 368"/>
                <a:gd name="T3" fmla="*/ 133 h 179"/>
                <a:gd name="T4" fmla="*/ 274 w 368"/>
                <a:gd name="T5" fmla="*/ 179 h 179"/>
                <a:gd name="T6" fmla="*/ 260 w 368"/>
                <a:gd name="T7" fmla="*/ 179 h 179"/>
                <a:gd name="T8" fmla="*/ 263 w 368"/>
                <a:gd name="T9" fmla="*/ 141 h 179"/>
                <a:gd name="T10" fmla="*/ 252 w 368"/>
                <a:gd name="T11" fmla="*/ 56 h 179"/>
                <a:gd name="T12" fmla="*/ 117 w 368"/>
                <a:gd name="T13" fmla="*/ 43 h 179"/>
                <a:gd name="T14" fmla="*/ 97 w 368"/>
                <a:gd name="T15" fmla="*/ 126 h 179"/>
                <a:gd name="T16" fmla="*/ 101 w 368"/>
                <a:gd name="T17" fmla="*/ 179 h 179"/>
                <a:gd name="T18" fmla="*/ 87 w 368"/>
                <a:gd name="T19" fmla="*/ 179 h 179"/>
                <a:gd name="T20" fmla="*/ 85 w 368"/>
                <a:gd name="T21" fmla="*/ 120 h 179"/>
                <a:gd name="T22" fmla="*/ 117 w 368"/>
                <a:gd name="T23" fmla="*/ 43 h 179"/>
                <a:gd name="T24" fmla="*/ 308 w 368"/>
                <a:gd name="T25" fmla="*/ 24 h 179"/>
                <a:gd name="T26" fmla="*/ 360 w 368"/>
                <a:gd name="T27" fmla="*/ 80 h 179"/>
                <a:gd name="T28" fmla="*/ 352 w 368"/>
                <a:gd name="T29" fmla="*/ 179 h 179"/>
                <a:gd name="T30" fmla="*/ 334 w 368"/>
                <a:gd name="T31" fmla="*/ 179 h 179"/>
                <a:gd name="T32" fmla="*/ 345 w 368"/>
                <a:gd name="T33" fmla="*/ 160 h 179"/>
                <a:gd name="T34" fmla="*/ 326 w 368"/>
                <a:gd name="T35" fmla="*/ 43 h 179"/>
                <a:gd name="T36" fmla="*/ 266 w 368"/>
                <a:gd name="T37" fmla="*/ 34 h 179"/>
                <a:gd name="T38" fmla="*/ 251 w 368"/>
                <a:gd name="T39" fmla="*/ 29 h 179"/>
                <a:gd name="T40" fmla="*/ 308 w 368"/>
                <a:gd name="T41" fmla="*/ 24 h 179"/>
                <a:gd name="T42" fmla="*/ 77 w 368"/>
                <a:gd name="T43" fmla="*/ 6 h 179"/>
                <a:gd name="T44" fmla="*/ 120 w 368"/>
                <a:gd name="T45" fmla="*/ 22 h 179"/>
                <a:gd name="T46" fmla="*/ 55 w 368"/>
                <a:gd name="T47" fmla="*/ 19 h 179"/>
                <a:gd name="T48" fmla="*/ 18 w 368"/>
                <a:gd name="T49" fmla="*/ 147 h 179"/>
                <a:gd name="T50" fmla="*/ 31 w 368"/>
                <a:gd name="T51" fmla="*/ 179 h 179"/>
                <a:gd name="T52" fmla="*/ 15 w 368"/>
                <a:gd name="T53" fmla="*/ 179 h 179"/>
                <a:gd name="T54" fmla="*/ 6 w 368"/>
                <a:gd name="T55" fmla="*/ 84 h 179"/>
                <a:gd name="T56" fmla="*/ 77 w 368"/>
                <a:gd name="T57" fmla="*/ 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8" h="179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45" name="Prostoročno 63"/>
            <p:cNvSpPr>
              <a:spLocks/>
            </p:cNvSpPr>
            <p:nvPr/>
          </p:nvSpPr>
          <p:spPr bwMode="auto">
            <a:xfrm>
              <a:off x="4240" y="2565"/>
              <a:ext cx="218" cy="218"/>
            </a:xfrm>
            <a:custGeom>
              <a:avLst/>
              <a:gdLst>
                <a:gd name="T0" fmla="*/ 0 w 92"/>
                <a:gd name="T1" fmla="*/ 68 h 92"/>
                <a:gd name="T2" fmla="*/ 50 w 92"/>
                <a:gd name="T3" fmla="*/ 89 h 92"/>
                <a:gd name="T4" fmla="*/ 92 w 92"/>
                <a:gd name="T5" fmla="*/ 71 h 92"/>
                <a:gd name="T6" fmla="*/ 69 w 92"/>
                <a:gd name="T7" fmla="*/ 56 h 92"/>
                <a:gd name="T8" fmla="*/ 64 w 92"/>
                <a:gd name="T9" fmla="*/ 6 h 92"/>
                <a:gd name="T10" fmla="*/ 37 w 92"/>
                <a:gd name="T11" fmla="*/ 7 h 92"/>
                <a:gd name="T12" fmla="*/ 42 w 92"/>
                <a:gd name="T13" fmla="*/ 37 h 92"/>
                <a:gd name="T14" fmla="*/ 0 w 92"/>
                <a:gd name="T15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2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46" name="Prostoročno 64"/>
            <p:cNvSpPr>
              <a:spLocks/>
            </p:cNvSpPr>
            <p:nvPr/>
          </p:nvSpPr>
          <p:spPr bwMode="auto">
            <a:xfrm>
              <a:off x="4243" y="2577"/>
              <a:ext cx="233" cy="213"/>
            </a:xfrm>
            <a:custGeom>
              <a:avLst/>
              <a:gdLst>
                <a:gd name="T0" fmla="*/ 0 w 99"/>
                <a:gd name="T1" fmla="*/ 63 h 90"/>
                <a:gd name="T2" fmla="*/ 46 w 99"/>
                <a:gd name="T3" fmla="*/ 87 h 90"/>
                <a:gd name="T4" fmla="*/ 91 w 99"/>
                <a:gd name="T5" fmla="*/ 71 h 90"/>
                <a:gd name="T6" fmla="*/ 71 w 99"/>
                <a:gd name="T7" fmla="*/ 50 h 90"/>
                <a:gd name="T8" fmla="*/ 76 w 99"/>
                <a:gd name="T9" fmla="*/ 24 h 90"/>
                <a:gd name="T10" fmla="*/ 66 w 99"/>
                <a:gd name="T11" fmla="*/ 1 h 90"/>
                <a:gd name="T12" fmla="*/ 59 w 99"/>
                <a:gd name="T13" fmla="*/ 0 h 90"/>
                <a:gd name="T14" fmla="*/ 67 w 99"/>
                <a:gd name="T15" fmla="*/ 27 h 90"/>
                <a:gd name="T16" fmla="*/ 60 w 99"/>
                <a:gd name="T17" fmla="*/ 54 h 90"/>
                <a:gd name="T18" fmla="*/ 82 w 99"/>
                <a:gd name="T19" fmla="*/ 62 h 90"/>
                <a:gd name="T20" fmla="*/ 58 w 99"/>
                <a:gd name="T21" fmla="*/ 81 h 90"/>
                <a:gd name="T22" fmla="*/ 0 w 99"/>
                <a:gd name="T23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47" name="Prostoročno 65"/>
            <p:cNvSpPr>
              <a:spLocks/>
            </p:cNvSpPr>
            <p:nvPr/>
          </p:nvSpPr>
          <p:spPr bwMode="auto">
            <a:xfrm>
              <a:off x="3310" y="2072"/>
              <a:ext cx="507" cy="167"/>
            </a:xfrm>
            <a:custGeom>
              <a:avLst/>
              <a:gdLst>
                <a:gd name="T0" fmla="*/ 82 w 215"/>
                <a:gd name="T1" fmla="*/ 2 h 71"/>
                <a:gd name="T2" fmla="*/ 215 w 215"/>
                <a:gd name="T3" fmla="*/ 71 h 71"/>
                <a:gd name="T4" fmla="*/ 98 w 215"/>
                <a:gd name="T5" fmla="*/ 13 h 71"/>
                <a:gd name="T6" fmla="*/ 0 w 215"/>
                <a:gd name="T7" fmla="*/ 14 h 71"/>
                <a:gd name="T8" fmla="*/ 82 w 215"/>
                <a:gd name="T9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71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</p:grpSp>
      <p:grpSp>
        <p:nvGrpSpPr>
          <p:cNvPr id="348" name="Skupina 347"/>
          <p:cNvGrpSpPr/>
          <p:nvPr/>
        </p:nvGrpSpPr>
        <p:grpSpPr>
          <a:xfrm>
            <a:off x="-1588" y="3799401"/>
            <a:ext cx="4386410" cy="3084511"/>
            <a:chOff x="-1588" y="4419600"/>
            <a:chExt cx="3504440" cy="2464312"/>
          </a:xfrm>
        </p:grpSpPr>
        <p:grpSp>
          <p:nvGrpSpPr>
            <p:cNvPr id="349" name="Skupina 156"/>
            <p:cNvGrpSpPr>
              <a:grpSpLocks noChangeAspect="1"/>
            </p:cNvGrpSpPr>
            <p:nvPr/>
          </p:nvGrpSpPr>
          <p:grpSpPr bwMode="auto">
            <a:xfrm>
              <a:off x="-321" y="4419600"/>
              <a:ext cx="2827754" cy="2458133"/>
              <a:chOff x="437" y="-367"/>
              <a:chExt cx="5799" cy="5041"/>
            </a:xfrm>
          </p:grpSpPr>
          <p:sp>
            <p:nvSpPr>
              <p:cNvPr id="375" name="Prostoročno 157"/>
              <p:cNvSpPr>
                <a:spLocks/>
              </p:cNvSpPr>
              <p:nvPr/>
            </p:nvSpPr>
            <p:spPr bwMode="auto">
              <a:xfrm>
                <a:off x="2494" y="-126"/>
                <a:ext cx="1751" cy="1833"/>
              </a:xfrm>
              <a:custGeom>
                <a:avLst/>
                <a:gdLst>
                  <a:gd name="T0" fmla="*/ 484 w 741"/>
                  <a:gd name="T1" fmla="*/ 111 h 776"/>
                  <a:gd name="T2" fmla="*/ 372 w 741"/>
                  <a:gd name="T3" fmla="*/ 48 h 776"/>
                  <a:gd name="T4" fmla="*/ 375 w 741"/>
                  <a:gd name="T5" fmla="*/ 0 h 776"/>
                  <a:gd name="T6" fmla="*/ 301 w 741"/>
                  <a:gd name="T7" fmla="*/ 2 h 776"/>
                  <a:gd name="T8" fmla="*/ 207 w 741"/>
                  <a:gd name="T9" fmla="*/ 112 h 776"/>
                  <a:gd name="T10" fmla="*/ 71 w 741"/>
                  <a:gd name="T11" fmla="*/ 202 h 776"/>
                  <a:gd name="T12" fmla="*/ 48 w 741"/>
                  <a:gd name="T13" fmla="*/ 561 h 776"/>
                  <a:gd name="T14" fmla="*/ 142 w 741"/>
                  <a:gd name="T15" fmla="*/ 741 h 776"/>
                  <a:gd name="T16" fmla="*/ 229 w 741"/>
                  <a:gd name="T17" fmla="*/ 735 h 776"/>
                  <a:gd name="T18" fmla="*/ 392 w 741"/>
                  <a:gd name="T19" fmla="*/ 766 h 776"/>
                  <a:gd name="T20" fmla="*/ 542 w 741"/>
                  <a:gd name="T21" fmla="*/ 711 h 776"/>
                  <a:gd name="T22" fmla="*/ 680 w 741"/>
                  <a:gd name="T23" fmla="*/ 648 h 776"/>
                  <a:gd name="T24" fmla="*/ 741 w 741"/>
                  <a:gd name="T25" fmla="*/ 451 h 776"/>
                  <a:gd name="T26" fmla="*/ 676 w 741"/>
                  <a:gd name="T27" fmla="*/ 218 h 776"/>
                  <a:gd name="T28" fmla="*/ 484 w 741"/>
                  <a:gd name="T29" fmla="*/ 111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1" h="776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376" name="Prostoročno 158"/>
              <p:cNvSpPr>
                <a:spLocks/>
              </p:cNvSpPr>
              <p:nvPr/>
            </p:nvSpPr>
            <p:spPr bwMode="auto">
              <a:xfrm>
                <a:off x="2365" y="89"/>
                <a:ext cx="1807" cy="1630"/>
              </a:xfrm>
              <a:custGeom>
                <a:avLst/>
                <a:gdLst>
                  <a:gd name="T0" fmla="*/ 530 w 765"/>
                  <a:gd name="T1" fmla="*/ 54 h 690"/>
                  <a:gd name="T2" fmla="*/ 311 w 765"/>
                  <a:gd name="T3" fmla="*/ 59 h 690"/>
                  <a:gd name="T4" fmla="*/ 288 w 765"/>
                  <a:gd name="T5" fmla="*/ 605 h 690"/>
                  <a:gd name="T6" fmla="*/ 587 w 765"/>
                  <a:gd name="T7" fmla="*/ 593 h 690"/>
                  <a:gd name="T8" fmla="*/ 752 w 765"/>
                  <a:gd name="T9" fmla="*/ 341 h 690"/>
                  <a:gd name="T10" fmla="*/ 530 w 765"/>
                  <a:gd name="T11" fmla="*/ 54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5" h="69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377" name="Prostoročno 159"/>
              <p:cNvSpPr>
                <a:spLocks/>
              </p:cNvSpPr>
              <p:nvPr/>
            </p:nvSpPr>
            <p:spPr bwMode="auto">
              <a:xfrm>
                <a:off x="3614" y="219"/>
                <a:ext cx="532" cy="1252"/>
              </a:xfrm>
              <a:custGeom>
                <a:avLst/>
                <a:gdLst>
                  <a:gd name="T0" fmla="*/ 0 w 225"/>
                  <a:gd name="T1" fmla="*/ 0 h 530"/>
                  <a:gd name="T2" fmla="*/ 67 w 225"/>
                  <a:gd name="T3" fmla="*/ 32 h 530"/>
                  <a:gd name="T4" fmla="*/ 189 w 225"/>
                  <a:gd name="T5" fmla="*/ 284 h 530"/>
                  <a:gd name="T6" fmla="*/ 68 w 225"/>
                  <a:gd name="T7" fmla="*/ 527 h 530"/>
                  <a:gd name="T8" fmla="*/ 100 w 225"/>
                  <a:gd name="T9" fmla="*/ 530 h 530"/>
                  <a:gd name="T10" fmla="*/ 207 w 225"/>
                  <a:gd name="T11" fmla="*/ 381 h 530"/>
                  <a:gd name="T12" fmla="*/ 126 w 225"/>
                  <a:gd name="T13" fmla="*/ 60 h 530"/>
                  <a:gd name="T14" fmla="*/ 0 w 225"/>
                  <a:gd name="T15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53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378" name="Prostoročno 160"/>
              <p:cNvSpPr>
                <a:spLocks/>
              </p:cNvSpPr>
              <p:nvPr/>
            </p:nvSpPr>
            <p:spPr bwMode="auto">
              <a:xfrm>
                <a:off x="3536" y="349"/>
                <a:ext cx="329" cy="1091"/>
              </a:xfrm>
              <a:custGeom>
                <a:avLst/>
                <a:gdLst>
                  <a:gd name="T0" fmla="*/ 0 w 139"/>
                  <a:gd name="T1" fmla="*/ 0 h 462"/>
                  <a:gd name="T2" fmla="*/ 103 w 139"/>
                  <a:gd name="T3" fmla="*/ 182 h 462"/>
                  <a:gd name="T4" fmla="*/ 71 w 139"/>
                  <a:gd name="T5" fmla="*/ 462 h 462"/>
                  <a:gd name="T6" fmla="*/ 109 w 139"/>
                  <a:gd name="T7" fmla="*/ 422 h 462"/>
                  <a:gd name="T8" fmla="*/ 118 w 139"/>
                  <a:gd name="T9" fmla="*/ 160 h 462"/>
                  <a:gd name="T10" fmla="*/ 0 w 139"/>
                  <a:gd name="T1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462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379" name="Prostoročno 161"/>
              <p:cNvSpPr>
                <a:spLocks/>
              </p:cNvSpPr>
              <p:nvPr/>
            </p:nvSpPr>
            <p:spPr bwMode="auto">
              <a:xfrm>
                <a:off x="3005" y="-100"/>
                <a:ext cx="680" cy="425"/>
              </a:xfrm>
              <a:custGeom>
                <a:avLst/>
                <a:gdLst>
                  <a:gd name="T0" fmla="*/ 234 w 288"/>
                  <a:gd name="T1" fmla="*/ 75 h 180"/>
                  <a:gd name="T2" fmla="*/ 143 w 288"/>
                  <a:gd name="T3" fmla="*/ 52 h 180"/>
                  <a:gd name="T4" fmla="*/ 145 w 288"/>
                  <a:gd name="T5" fmla="*/ 0 h 180"/>
                  <a:gd name="T6" fmla="*/ 108 w 288"/>
                  <a:gd name="T7" fmla="*/ 0 h 180"/>
                  <a:gd name="T8" fmla="*/ 4 w 288"/>
                  <a:gd name="T9" fmla="*/ 138 h 180"/>
                  <a:gd name="T10" fmla="*/ 288 w 288"/>
                  <a:gd name="T11" fmla="*/ 142 h 180"/>
                  <a:gd name="T12" fmla="*/ 234 w 288"/>
                  <a:gd name="T13" fmla="*/ 7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8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380" name="Prostoročno 162"/>
              <p:cNvSpPr>
                <a:spLocks/>
              </p:cNvSpPr>
              <p:nvPr/>
            </p:nvSpPr>
            <p:spPr bwMode="auto">
              <a:xfrm>
                <a:off x="2955" y="-100"/>
                <a:ext cx="579" cy="475"/>
              </a:xfrm>
              <a:custGeom>
                <a:avLst/>
                <a:gdLst>
                  <a:gd name="T0" fmla="*/ 87 w 245"/>
                  <a:gd name="T1" fmla="*/ 152 h 201"/>
                  <a:gd name="T2" fmla="*/ 79 w 245"/>
                  <a:gd name="T3" fmla="*/ 83 h 201"/>
                  <a:gd name="T4" fmla="*/ 129 w 245"/>
                  <a:gd name="T5" fmla="*/ 0 h 201"/>
                  <a:gd name="T6" fmla="*/ 44 w 245"/>
                  <a:gd name="T7" fmla="*/ 81 h 201"/>
                  <a:gd name="T8" fmla="*/ 53 w 245"/>
                  <a:gd name="T9" fmla="*/ 177 h 201"/>
                  <a:gd name="T10" fmla="*/ 245 w 245"/>
                  <a:gd name="T11" fmla="*/ 158 h 201"/>
                  <a:gd name="T12" fmla="*/ 87 w 245"/>
                  <a:gd name="T13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201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381" name="Prostoročno 163"/>
              <p:cNvSpPr>
                <a:spLocks/>
              </p:cNvSpPr>
              <p:nvPr/>
            </p:nvSpPr>
            <p:spPr bwMode="auto">
              <a:xfrm>
                <a:off x="477" y="-161"/>
                <a:ext cx="2412" cy="1991"/>
              </a:xfrm>
              <a:custGeom>
                <a:avLst/>
                <a:gdLst>
                  <a:gd name="T0" fmla="*/ 604 w 1021"/>
                  <a:gd name="T1" fmla="*/ 82 h 843"/>
                  <a:gd name="T2" fmla="*/ 341 w 1021"/>
                  <a:gd name="T3" fmla="*/ 75 h 843"/>
                  <a:gd name="T4" fmla="*/ 15 w 1021"/>
                  <a:gd name="T5" fmla="*/ 425 h 843"/>
                  <a:gd name="T6" fmla="*/ 270 w 1021"/>
                  <a:gd name="T7" fmla="*/ 726 h 843"/>
                  <a:gd name="T8" fmla="*/ 633 w 1021"/>
                  <a:gd name="T9" fmla="*/ 740 h 843"/>
                  <a:gd name="T10" fmla="*/ 604 w 1021"/>
                  <a:gd name="T11" fmla="*/ 8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1" h="843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382" name="Prostoročno 164"/>
              <p:cNvSpPr>
                <a:spLocks/>
              </p:cNvSpPr>
              <p:nvPr/>
            </p:nvSpPr>
            <p:spPr bwMode="auto">
              <a:xfrm>
                <a:off x="560" y="61"/>
                <a:ext cx="831" cy="1540"/>
              </a:xfrm>
              <a:custGeom>
                <a:avLst/>
                <a:gdLst>
                  <a:gd name="T0" fmla="*/ 193 w 352"/>
                  <a:gd name="T1" fmla="*/ 242 h 652"/>
                  <a:gd name="T2" fmla="*/ 206 w 352"/>
                  <a:gd name="T3" fmla="*/ 596 h 652"/>
                  <a:gd name="T4" fmla="*/ 206 w 352"/>
                  <a:gd name="T5" fmla="*/ 597 h 652"/>
                  <a:gd name="T6" fmla="*/ 48 w 352"/>
                  <a:gd name="T7" fmla="*/ 320 h 652"/>
                  <a:gd name="T8" fmla="*/ 204 w 352"/>
                  <a:gd name="T9" fmla="*/ 34 h 652"/>
                  <a:gd name="T10" fmla="*/ 297 w 352"/>
                  <a:gd name="T11" fmla="*/ 0 h 652"/>
                  <a:gd name="T12" fmla="*/ 134 w 352"/>
                  <a:gd name="T13" fmla="*/ 64 h 652"/>
                  <a:gd name="T14" fmla="*/ 24 w 352"/>
                  <a:gd name="T15" fmla="*/ 432 h 652"/>
                  <a:gd name="T16" fmla="*/ 169 w 352"/>
                  <a:gd name="T17" fmla="*/ 603 h 652"/>
                  <a:gd name="T18" fmla="*/ 207 w 352"/>
                  <a:gd name="T19" fmla="*/ 601 h 652"/>
                  <a:gd name="T20" fmla="*/ 254 w 352"/>
                  <a:gd name="T21" fmla="*/ 652 h 652"/>
                  <a:gd name="T22" fmla="*/ 213 w 352"/>
                  <a:gd name="T23" fmla="*/ 272 h 652"/>
                  <a:gd name="T24" fmla="*/ 352 w 352"/>
                  <a:gd name="T25" fmla="*/ 27 h 652"/>
                  <a:gd name="T26" fmla="*/ 193 w 352"/>
                  <a:gd name="T27" fmla="*/ 2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652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383" name="Prostoročno 165"/>
              <p:cNvSpPr>
                <a:spLocks/>
              </p:cNvSpPr>
              <p:nvPr/>
            </p:nvSpPr>
            <p:spPr bwMode="auto">
              <a:xfrm>
                <a:off x="1984" y="172"/>
                <a:ext cx="262" cy="1389"/>
              </a:xfrm>
              <a:custGeom>
                <a:avLst/>
                <a:gdLst>
                  <a:gd name="T0" fmla="*/ 24 w 111"/>
                  <a:gd name="T1" fmla="*/ 0 h 588"/>
                  <a:gd name="T2" fmla="*/ 93 w 111"/>
                  <a:gd name="T3" fmla="*/ 185 h 588"/>
                  <a:gd name="T4" fmla="*/ 0 w 111"/>
                  <a:gd name="T5" fmla="*/ 588 h 588"/>
                  <a:gd name="T6" fmla="*/ 26 w 111"/>
                  <a:gd name="T7" fmla="*/ 575 h 588"/>
                  <a:gd name="T8" fmla="*/ 110 w 111"/>
                  <a:gd name="T9" fmla="*/ 182 h 588"/>
                  <a:gd name="T10" fmla="*/ 24 w 111"/>
                  <a:gd name="T1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588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384" name="Prostoročno 166"/>
              <p:cNvSpPr>
                <a:spLocks/>
              </p:cNvSpPr>
              <p:nvPr/>
            </p:nvSpPr>
            <p:spPr bwMode="auto">
              <a:xfrm>
                <a:off x="1287" y="-367"/>
                <a:ext cx="721" cy="470"/>
              </a:xfrm>
              <a:custGeom>
                <a:avLst/>
                <a:gdLst>
                  <a:gd name="T0" fmla="*/ 204 w 305"/>
                  <a:gd name="T1" fmla="*/ 111 h 199"/>
                  <a:gd name="T2" fmla="*/ 192 w 305"/>
                  <a:gd name="T3" fmla="*/ 9 h 199"/>
                  <a:gd name="T4" fmla="*/ 117 w 305"/>
                  <a:gd name="T5" fmla="*/ 15 h 199"/>
                  <a:gd name="T6" fmla="*/ 125 w 305"/>
                  <a:gd name="T7" fmla="*/ 125 h 199"/>
                  <a:gd name="T8" fmla="*/ 29 w 305"/>
                  <a:gd name="T9" fmla="*/ 115 h 199"/>
                  <a:gd name="T10" fmla="*/ 2 w 305"/>
                  <a:gd name="T11" fmla="*/ 156 h 199"/>
                  <a:gd name="T12" fmla="*/ 51 w 305"/>
                  <a:gd name="T13" fmla="*/ 177 h 199"/>
                  <a:gd name="T14" fmla="*/ 195 w 305"/>
                  <a:gd name="T15" fmla="*/ 199 h 199"/>
                  <a:gd name="T16" fmla="*/ 266 w 305"/>
                  <a:gd name="T17" fmla="*/ 147 h 199"/>
                  <a:gd name="T18" fmla="*/ 303 w 305"/>
                  <a:gd name="T19" fmla="*/ 156 h 199"/>
                  <a:gd name="T20" fmla="*/ 204 w 305"/>
                  <a:gd name="T21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199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385" name="Prostoročno 167"/>
              <p:cNvSpPr>
                <a:spLocks/>
              </p:cNvSpPr>
              <p:nvPr/>
            </p:nvSpPr>
            <p:spPr bwMode="auto">
              <a:xfrm>
                <a:off x="1391" y="-343"/>
                <a:ext cx="659" cy="491"/>
              </a:xfrm>
              <a:custGeom>
                <a:avLst/>
                <a:gdLst>
                  <a:gd name="T0" fmla="*/ 158 w 279"/>
                  <a:gd name="T1" fmla="*/ 101 h 208"/>
                  <a:gd name="T2" fmla="*/ 148 w 279"/>
                  <a:gd name="T3" fmla="*/ 2 h 208"/>
                  <a:gd name="T4" fmla="*/ 129 w 279"/>
                  <a:gd name="T5" fmla="*/ 0 h 208"/>
                  <a:gd name="T6" fmla="*/ 139 w 279"/>
                  <a:gd name="T7" fmla="*/ 119 h 208"/>
                  <a:gd name="T8" fmla="*/ 176 w 279"/>
                  <a:gd name="T9" fmla="*/ 124 h 208"/>
                  <a:gd name="T10" fmla="*/ 163 w 279"/>
                  <a:gd name="T11" fmla="*/ 178 h 208"/>
                  <a:gd name="T12" fmla="*/ 0 w 279"/>
                  <a:gd name="T13" fmla="*/ 171 h 208"/>
                  <a:gd name="T14" fmla="*/ 93 w 279"/>
                  <a:gd name="T15" fmla="*/ 175 h 208"/>
                  <a:gd name="T16" fmla="*/ 178 w 279"/>
                  <a:gd name="T17" fmla="*/ 207 h 208"/>
                  <a:gd name="T18" fmla="*/ 224 w 279"/>
                  <a:gd name="T19" fmla="*/ 175 h 208"/>
                  <a:gd name="T20" fmla="*/ 268 w 279"/>
                  <a:gd name="T21" fmla="*/ 167 h 208"/>
                  <a:gd name="T22" fmla="*/ 158 w 279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9" h="208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386" name="Prostoročno 168"/>
              <p:cNvSpPr>
                <a:spLocks/>
              </p:cNvSpPr>
              <p:nvPr/>
            </p:nvSpPr>
            <p:spPr bwMode="auto">
              <a:xfrm>
                <a:off x="3151" y="179"/>
                <a:ext cx="2618" cy="2563"/>
              </a:xfrm>
              <a:custGeom>
                <a:avLst/>
                <a:gdLst>
                  <a:gd name="T0" fmla="*/ 718 w 980"/>
                  <a:gd name="T1" fmla="*/ 228 h 917"/>
                  <a:gd name="T2" fmla="*/ 563 w 980"/>
                  <a:gd name="T3" fmla="*/ 144 h 917"/>
                  <a:gd name="T4" fmla="*/ 535 w 980"/>
                  <a:gd name="T5" fmla="*/ 49 h 917"/>
                  <a:gd name="T6" fmla="*/ 422 w 980"/>
                  <a:gd name="T7" fmla="*/ 10 h 917"/>
                  <a:gd name="T8" fmla="*/ 385 w 980"/>
                  <a:gd name="T9" fmla="*/ 124 h 917"/>
                  <a:gd name="T10" fmla="*/ 440 w 980"/>
                  <a:gd name="T11" fmla="*/ 96 h 917"/>
                  <a:gd name="T12" fmla="*/ 440 w 980"/>
                  <a:gd name="T13" fmla="*/ 136 h 917"/>
                  <a:gd name="T14" fmla="*/ 332 w 980"/>
                  <a:gd name="T15" fmla="*/ 145 h 917"/>
                  <a:gd name="T16" fmla="*/ 245 w 980"/>
                  <a:gd name="T17" fmla="*/ 202 h 917"/>
                  <a:gd name="T18" fmla="*/ 155 w 980"/>
                  <a:gd name="T19" fmla="*/ 233 h 917"/>
                  <a:gd name="T20" fmla="*/ 24 w 980"/>
                  <a:gd name="T21" fmla="*/ 444 h 917"/>
                  <a:gd name="T22" fmla="*/ 15 w 980"/>
                  <a:gd name="T23" fmla="*/ 644 h 917"/>
                  <a:gd name="T24" fmla="*/ 214 w 980"/>
                  <a:gd name="T25" fmla="*/ 865 h 917"/>
                  <a:gd name="T26" fmla="*/ 512 w 980"/>
                  <a:gd name="T27" fmla="*/ 910 h 917"/>
                  <a:gd name="T28" fmla="*/ 824 w 980"/>
                  <a:gd name="T29" fmla="*/ 859 h 917"/>
                  <a:gd name="T30" fmla="*/ 935 w 980"/>
                  <a:gd name="T31" fmla="*/ 690 h 917"/>
                  <a:gd name="T32" fmla="*/ 923 w 980"/>
                  <a:gd name="T33" fmla="*/ 396 h 917"/>
                  <a:gd name="T34" fmla="*/ 718 w 980"/>
                  <a:gd name="T35" fmla="*/ 228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17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387" name="Prostoročno 169"/>
              <p:cNvSpPr>
                <a:spLocks/>
              </p:cNvSpPr>
              <p:nvPr/>
            </p:nvSpPr>
            <p:spPr bwMode="auto">
              <a:xfrm>
                <a:off x="3255" y="538"/>
                <a:ext cx="2612" cy="2224"/>
              </a:xfrm>
              <a:custGeom>
                <a:avLst/>
                <a:gdLst>
                  <a:gd name="T0" fmla="*/ 652 w 962"/>
                  <a:gd name="T1" fmla="*/ 95 h 688"/>
                  <a:gd name="T2" fmla="*/ 328 w 962"/>
                  <a:gd name="T3" fmla="*/ 30 h 688"/>
                  <a:gd name="T4" fmla="*/ 191 w 962"/>
                  <a:gd name="T5" fmla="*/ 83 h 688"/>
                  <a:gd name="T6" fmla="*/ 8 w 962"/>
                  <a:gd name="T7" fmla="*/ 358 h 688"/>
                  <a:gd name="T8" fmla="*/ 615 w 962"/>
                  <a:gd name="T9" fmla="*/ 673 h 688"/>
                  <a:gd name="T10" fmla="*/ 652 w 962"/>
                  <a:gd name="T11" fmla="*/ 95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2" h="688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388" name="Prostoročno 170"/>
              <p:cNvSpPr>
                <a:spLocks/>
              </p:cNvSpPr>
              <p:nvPr/>
            </p:nvSpPr>
            <p:spPr bwMode="auto">
              <a:xfrm>
                <a:off x="3817" y="226"/>
                <a:ext cx="1209" cy="655"/>
              </a:xfrm>
              <a:custGeom>
                <a:avLst/>
                <a:gdLst>
                  <a:gd name="T0" fmla="*/ 341 w 420"/>
                  <a:gd name="T1" fmla="*/ 156 h 249"/>
                  <a:gd name="T2" fmla="*/ 255 w 420"/>
                  <a:gd name="T3" fmla="*/ 143 h 249"/>
                  <a:gd name="T4" fmla="*/ 240 w 420"/>
                  <a:gd name="T5" fmla="*/ 44 h 249"/>
                  <a:gd name="T6" fmla="*/ 148 w 420"/>
                  <a:gd name="T7" fmla="*/ 8 h 249"/>
                  <a:gd name="T8" fmla="*/ 112 w 420"/>
                  <a:gd name="T9" fmla="*/ 81 h 249"/>
                  <a:gd name="T10" fmla="*/ 177 w 420"/>
                  <a:gd name="T11" fmla="*/ 140 h 249"/>
                  <a:gd name="T12" fmla="*/ 0 w 420"/>
                  <a:gd name="T13" fmla="*/ 194 h 249"/>
                  <a:gd name="T14" fmla="*/ 95 w 420"/>
                  <a:gd name="T15" fmla="*/ 174 h 249"/>
                  <a:gd name="T16" fmla="*/ 75 w 420"/>
                  <a:gd name="T17" fmla="*/ 223 h 249"/>
                  <a:gd name="T18" fmla="*/ 188 w 420"/>
                  <a:gd name="T19" fmla="*/ 195 h 249"/>
                  <a:gd name="T20" fmla="*/ 285 w 420"/>
                  <a:gd name="T21" fmla="*/ 249 h 249"/>
                  <a:gd name="T22" fmla="*/ 301 w 420"/>
                  <a:gd name="T23" fmla="*/ 187 h 249"/>
                  <a:gd name="T24" fmla="*/ 420 w 420"/>
                  <a:gd name="T25" fmla="*/ 227 h 249"/>
                  <a:gd name="T26" fmla="*/ 341 w 420"/>
                  <a:gd name="T2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49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389" name="Prostoročno 171"/>
              <p:cNvSpPr>
                <a:spLocks/>
              </p:cNvSpPr>
              <p:nvPr/>
            </p:nvSpPr>
            <p:spPr bwMode="auto">
              <a:xfrm>
                <a:off x="4379" y="325"/>
                <a:ext cx="69" cy="329"/>
              </a:xfrm>
              <a:custGeom>
                <a:avLst/>
                <a:gdLst>
                  <a:gd name="T0" fmla="*/ 0 w 29"/>
                  <a:gd name="T1" fmla="*/ 0 h 139"/>
                  <a:gd name="T2" fmla="*/ 15 w 29"/>
                  <a:gd name="T3" fmla="*/ 54 h 139"/>
                  <a:gd name="T4" fmla="*/ 10 w 29"/>
                  <a:gd name="T5" fmla="*/ 139 h 139"/>
                  <a:gd name="T6" fmla="*/ 21 w 29"/>
                  <a:gd name="T7" fmla="*/ 54 h 139"/>
                  <a:gd name="T8" fmla="*/ 0 w 29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390" name="Prostoročno 172"/>
              <p:cNvSpPr>
                <a:spLocks/>
              </p:cNvSpPr>
              <p:nvPr/>
            </p:nvSpPr>
            <p:spPr bwMode="auto">
              <a:xfrm>
                <a:off x="3817" y="536"/>
                <a:ext cx="425" cy="134"/>
              </a:xfrm>
              <a:custGeom>
                <a:avLst/>
                <a:gdLst>
                  <a:gd name="T0" fmla="*/ 112 w 180"/>
                  <a:gd name="T1" fmla="*/ 1 h 57"/>
                  <a:gd name="T2" fmla="*/ 0 w 180"/>
                  <a:gd name="T3" fmla="*/ 57 h 57"/>
                  <a:gd name="T4" fmla="*/ 99 w 180"/>
                  <a:gd name="T5" fmla="*/ 10 h 57"/>
                  <a:gd name="T6" fmla="*/ 180 w 180"/>
                  <a:gd name="T7" fmla="*/ 12 h 57"/>
                  <a:gd name="T8" fmla="*/ 112 w 180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7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391" name="Prostoročno 173"/>
              <p:cNvSpPr>
                <a:spLocks/>
              </p:cNvSpPr>
              <p:nvPr/>
            </p:nvSpPr>
            <p:spPr bwMode="auto">
              <a:xfrm>
                <a:off x="4828" y="848"/>
                <a:ext cx="476" cy="1580"/>
              </a:xfrm>
              <a:custGeom>
                <a:avLst/>
                <a:gdLst>
                  <a:gd name="T0" fmla="*/ 0 w 212"/>
                  <a:gd name="T1" fmla="*/ 0 h 582"/>
                  <a:gd name="T2" fmla="*/ 103 w 212"/>
                  <a:gd name="T3" fmla="*/ 171 h 582"/>
                  <a:gd name="T4" fmla="*/ 12 w 212"/>
                  <a:gd name="T5" fmla="*/ 582 h 582"/>
                  <a:gd name="T6" fmla="*/ 58 w 212"/>
                  <a:gd name="T7" fmla="*/ 555 h 582"/>
                  <a:gd name="T8" fmla="*/ 141 w 212"/>
                  <a:gd name="T9" fmla="*/ 189 h 582"/>
                  <a:gd name="T10" fmla="*/ 0 w 212"/>
                  <a:gd name="T11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582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392" name="Prostoročno 174"/>
              <p:cNvSpPr>
                <a:spLocks/>
              </p:cNvSpPr>
              <p:nvPr/>
            </p:nvSpPr>
            <p:spPr bwMode="auto">
              <a:xfrm>
                <a:off x="4814" y="840"/>
                <a:ext cx="490" cy="1496"/>
              </a:xfrm>
              <a:custGeom>
                <a:avLst/>
                <a:gdLst>
                  <a:gd name="T0" fmla="*/ 84 w 211"/>
                  <a:gd name="T1" fmla="*/ 55 h 516"/>
                  <a:gd name="T2" fmla="*/ 0 w 211"/>
                  <a:gd name="T3" fmla="*/ 0 h 516"/>
                  <a:gd name="T4" fmla="*/ 133 w 211"/>
                  <a:gd name="T5" fmla="*/ 153 h 516"/>
                  <a:gd name="T6" fmla="*/ 129 w 211"/>
                  <a:gd name="T7" fmla="*/ 515 h 516"/>
                  <a:gd name="T8" fmla="*/ 139 w 211"/>
                  <a:gd name="T9" fmla="*/ 516 h 516"/>
                  <a:gd name="T10" fmla="*/ 156 w 211"/>
                  <a:gd name="T11" fmla="*/ 202 h 516"/>
                  <a:gd name="T12" fmla="*/ 84 w 211"/>
                  <a:gd name="T13" fmla="*/ 5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516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393" name="Prostoročno 175"/>
              <p:cNvSpPr>
                <a:spLocks/>
              </p:cNvSpPr>
              <p:nvPr/>
            </p:nvSpPr>
            <p:spPr bwMode="auto">
              <a:xfrm>
                <a:off x="4490" y="916"/>
                <a:ext cx="471" cy="1363"/>
              </a:xfrm>
              <a:custGeom>
                <a:avLst/>
                <a:gdLst>
                  <a:gd name="T0" fmla="*/ 77 w 199"/>
                  <a:gd name="T1" fmla="*/ 0 h 577"/>
                  <a:gd name="T2" fmla="*/ 109 w 199"/>
                  <a:gd name="T3" fmla="*/ 162 h 577"/>
                  <a:gd name="T4" fmla="*/ 0 w 199"/>
                  <a:gd name="T5" fmla="*/ 560 h 577"/>
                  <a:gd name="T6" fmla="*/ 52 w 199"/>
                  <a:gd name="T7" fmla="*/ 577 h 577"/>
                  <a:gd name="T8" fmla="*/ 147 w 199"/>
                  <a:gd name="T9" fmla="*/ 145 h 577"/>
                  <a:gd name="T10" fmla="*/ 77 w 199"/>
                  <a:gd name="T1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577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394" name="Prostoročno 176"/>
              <p:cNvSpPr>
                <a:spLocks/>
              </p:cNvSpPr>
              <p:nvPr/>
            </p:nvSpPr>
            <p:spPr bwMode="auto">
              <a:xfrm>
                <a:off x="4635" y="897"/>
                <a:ext cx="337" cy="1382"/>
              </a:xfrm>
              <a:custGeom>
                <a:avLst/>
                <a:gdLst>
                  <a:gd name="T0" fmla="*/ 1 w 143"/>
                  <a:gd name="T1" fmla="*/ 0 h 585"/>
                  <a:gd name="T2" fmla="*/ 86 w 143"/>
                  <a:gd name="T3" fmla="*/ 181 h 585"/>
                  <a:gd name="T4" fmla="*/ 0 w 143"/>
                  <a:gd name="T5" fmla="*/ 564 h 585"/>
                  <a:gd name="T6" fmla="*/ 30 w 143"/>
                  <a:gd name="T7" fmla="*/ 546 h 585"/>
                  <a:gd name="T8" fmla="*/ 90 w 143"/>
                  <a:gd name="T9" fmla="*/ 146 h 585"/>
                  <a:gd name="T10" fmla="*/ 1 w 143"/>
                  <a:gd name="T1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585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395" name="Prostoročno 177"/>
              <p:cNvSpPr>
                <a:spLocks/>
              </p:cNvSpPr>
              <p:nvPr/>
            </p:nvSpPr>
            <p:spPr bwMode="auto">
              <a:xfrm>
                <a:off x="3862" y="852"/>
                <a:ext cx="373" cy="1429"/>
              </a:xfrm>
              <a:custGeom>
                <a:avLst/>
                <a:gdLst>
                  <a:gd name="T0" fmla="*/ 83 w 158"/>
                  <a:gd name="T1" fmla="*/ 475 h 605"/>
                  <a:gd name="T2" fmla="*/ 41 w 158"/>
                  <a:gd name="T3" fmla="*/ 258 h 605"/>
                  <a:gd name="T4" fmla="*/ 41 w 158"/>
                  <a:gd name="T5" fmla="*/ 257 h 605"/>
                  <a:gd name="T6" fmla="*/ 45 w 158"/>
                  <a:gd name="T7" fmla="*/ 109 h 605"/>
                  <a:gd name="T8" fmla="*/ 105 w 158"/>
                  <a:gd name="T9" fmla="*/ 0 h 605"/>
                  <a:gd name="T10" fmla="*/ 26 w 158"/>
                  <a:gd name="T11" fmla="*/ 60 h 605"/>
                  <a:gd name="T12" fmla="*/ 1 w 158"/>
                  <a:gd name="T13" fmla="*/ 205 h 605"/>
                  <a:gd name="T14" fmla="*/ 3 w 158"/>
                  <a:gd name="T15" fmla="*/ 237 h 605"/>
                  <a:gd name="T16" fmla="*/ 0 w 158"/>
                  <a:gd name="T17" fmla="*/ 239 h 605"/>
                  <a:gd name="T18" fmla="*/ 13 w 158"/>
                  <a:gd name="T19" fmla="*/ 398 h 605"/>
                  <a:gd name="T20" fmla="*/ 81 w 158"/>
                  <a:gd name="T21" fmla="*/ 605 h 605"/>
                  <a:gd name="T22" fmla="*/ 158 w 158"/>
                  <a:gd name="T23" fmla="*/ 598 h 605"/>
                  <a:gd name="T24" fmla="*/ 83 w 158"/>
                  <a:gd name="T25" fmla="*/ 47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605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396" name="Prostoročno 178"/>
              <p:cNvSpPr>
                <a:spLocks/>
              </p:cNvSpPr>
              <p:nvPr/>
            </p:nvSpPr>
            <p:spPr bwMode="auto">
              <a:xfrm>
                <a:off x="3751" y="826"/>
                <a:ext cx="388" cy="1429"/>
              </a:xfrm>
              <a:custGeom>
                <a:avLst/>
                <a:gdLst>
                  <a:gd name="T0" fmla="*/ 164 w 164"/>
                  <a:gd name="T1" fmla="*/ 4 h 605"/>
                  <a:gd name="T2" fmla="*/ 46 w 164"/>
                  <a:gd name="T3" fmla="*/ 127 h 605"/>
                  <a:gd name="T4" fmla="*/ 110 w 164"/>
                  <a:gd name="T5" fmla="*/ 591 h 605"/>
                  <a:gd name="T6" fmla="*/ 142 w 164"/>
                  <a:gd name="T7" fmla="*/ 597 h 605"/>
                  <a:gd name="T8" fmla="*/ 65 w 164"/>
                  <a:gd name="T9" fmla="*/ 124 h 605"/>
                  <a:gd name="T10" fmla="*/ 164 w 164"/>
                  <a:gd name="T11" fmla="*/ 4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605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397" name="Prostoročno 179"/>
              <p:cNvSpPr>
                <a:spLocks/>
              </p:cNvSpPr>
              <p:nvPr/>
            </p:nvSpPr>
            <p:spPr bwMode="auto">
              <a:xfrm>
                <a:off x="3231" y="748"/>
                <a:ext cx="582" cy="1363"/>
              </a:xfrm>
              <a:custGeom>
                <a:avLst/>
                <a:gdLst>
                  <a:gd name="T0" fmla="*/ 77 w 246"/>
                  <a:gd name="T1" fmla="*/ 389 h 577"/>
                  <a:gd name="T2" fmla="*/ 82 w 246"/>
                  <a:gd name="T3" fmla="*/ 153 h 577"/>
                  <a:gd name="T4" fmla="*/ 224 w 246"/>
                  <a:gd name="T5" fmla="*/ 13 h 577"/>
                  <a:gd name="T6" fmla="*/ 118 w 246"/>
                  <a:gd name="T7" fmla="*/ 33 h 577"/>
                  <a:gd name="T8" fmla="*/ 38 w 246"/>
                  <a:gd name="T9" fmla="*/ 94 h 577"/>
                  <a:gd name="T10" fmla="*/ 30 w 246"/>
                  <a:gd name="T11" fmla="*/ 391 h 577"/>
                  <a:gd name="T12" fmla="*/ 246 w 246"/>
                  <a:gd name="T13" fmla="*/ 573 h 577"/>
                  <a:gd name="T14" fmla="*/ 77 w 246"/>
                  <a:gd name="T15" fmla="*/ 389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577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398" name="Prostoročno 180"/>
              <p:cNvSpPr>
                <a:spLocks/>
              </p:cNvSpPr>
              <p:nvPr/>
            </p:nvSpPr>
            <p:spPr bwMode="auto">
              <a:xfrm>
                <a:off x="3246" y="729"/>
                <a:ext cx="472" cy="1304"/>
              </a:xfrm>
              <a:custGeom>
                <a:avLst/>
                <a:gdLst>
                  <a:gd name="T0" fmla="*/ 200 w 200"/>
                  <a:gd name="T1" fmla="*/ 18 h 552"/>
                  <a:gd name="T2" fmla="*/ 107 w 200"/>
                  <a:gd name="T3" fmla="*/ 30 h 552"/>
                  <a:gd name="T4" fmla="*/ 29 w 200"/>
                  <a:gd name="T5" fmla="*/ 146 h 552"/>
                  <a:gd name="T6" fmla="*/ 16 w 200"/>
                  <a:gd name="T7" fmla="*/ 370 h 552"/>
                  <a:gd name="T8" fmla="*/ 136 w 200"/>
                  <a:gd name="T9" fmla="*/ 552 h 552"/>
                  <a:gd name="T10" fmla="*/ 140 w 200"/>
                  <a:gd name="T11" fmla="*/ 537 h 552"/>
                  <a:gd name="T12" fmla="*/ 50 w 200"/>
                  <a:gd name="T13" fmla="*/ 426 h 552"/>
                  <a:gd name="T14" fmla="*/ 20 w 200"/>
                  <a:gd name="T15" fmla="*/ 298 h 552"/>
                  <a:gd name="T16" fmla="*/ 71 w 200"/>
                  <a:gd name="T17" fmla="*/ 103 h 552"/>
                  <a:gd name="T18" fmla="*/ 200 w 200"/>
                  <a:gd name="T19" fmla="*/ 18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552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399" name="Prostoročno 190"/>
              <p:cNvSpPr>
                <a:spLocks/>
              </p:cNvSpPr>
              <p:nvPr/>
            </p:nvSpPr>
            <p:spPr bwMode="auto">
              <a:xfrm>
                <a:off x="437" y="-171"/>
                <a:ext cx="4212" cy="3912"/>
              </a:xfrm>
              <a:custGeom>
                <a:avLst/>
                <a:gdLst>
                  <a:gd name="T0" fmla="*/ 349 w 1783"/>
                  <a:gd name="T1" fmla="*/ 1559 h 1656"/>
                  <a:gd name="T2" fmla="*/ 906 w 1783"/>
                  <a:gd name="T3" fmla="*/ 1645 h 1656"/>
                  <a:gd name="T4" fmla="*/ 1491 w 1783"/>
                  <a:gd name="T5" fmla="*/ 1549 h 1656"/>
                  <a:gd name="T6" fmla="*/ 1698 w 1783"/>
                  <a:gd name="T7" fmla="*/ 1231 h 1656"/>
                  <a:gd name="T8" fmla="*/ 1676 w 1783"/>
                  <a:gd name="T9" fmla="*/ 679 h 1656"/>
                  <a:gd name="T10" fmla="*/ 1292 w 1783"/>
                  <a:gd name="T11" fmla="*/ 365 h 1656"/>
                  <a:gd name="T12" fmla="*/ 1000 w 1783"/>
                  <a:gd name="T13" fmla="*/ 206 h 1656"/>
                  <a:gd name="T14" fmla="*/ 949 w 1783"/>
                  <a:gd name="T15" fmla="*/ 28 h 1656"/>
                  <a:gd name="T16" fmla="*/ 747 w 1783"/>
                  <a:gd name="T17" fmla="*/ 49 h 1656"/>
                  <a:gd name="T18" fmla="*/ 773 w 1783"/>
                  <a:gd name="T19" fmla="*/ 192 h 1656"/>
                  <a:gd name="T20" fmla="*/ 568 w 1783"/>
                  <a:gd name="T21" fmla="*/ 208 h 1656"/>
                  <a:gd name="T22" fmla="*/ 406 w 1783"/>
                  <a:gd name="T23" fmla="*/ 316 h 1656"/>
                  <a:gd name="T24" fmla="*/ 239 w 1783"/>
                  <a:gd name="T25" fmla="*/ 373 h 1656"/>
                  <a:gd name="T26" fmla="*/ 0 w 1783"/>
                  <a:gd name="T27" fmla="*/ 733 h 1656"/>
                  <a:gd name="T28" fmla="*/ 0 w 1783"/>
                  <a:gd name="T29" fmla="*/ 1206 h 1656"/>
                  <a:gd name="T30" fmla="*/ 349 w 1783"/>
                  <a:gd name="T31" fmla="*/ 1559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83" h="1656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400" name="Prostoročno 191"/>
              <p:cNvSpPr>
                <a:spLocks/>
              </p:cNvSpPr>
              <p:nvPr/>
            </p:nvSpPr>
            <p:spPr bwMode="auto">
              <a:xfrm>
                <a:off x="506" y="356"/>
                <a:ext cx="4263" cy="3052"/>
              </a:xfrm>
              <a:custGeom>
                <a:avLst/>
                <a:gdLst>
                  <a:gd name="T0" fmla="*/ 1223 w 1805"/>
                  <a:gd name="T1" fmla="*/ 176 h 1292"/>
                  <a:gd name="T2" fmla="*/ 613 w 1805"/>
                  <a:gd name="T3" fmla="*/ 52 h 1292"/>
                  <a:gd name="T4" fmla="*/ 359 w 1805"/>
                  <a:gd name="T5" fmla="*/ 152 h 1292"/>
                  <a:gd name="T6" fmla="*/ 15 w 1805"/>
                  <a:gd name="T7" fmla="*/ 673 h 1292"/>
                  <a:gd name="T8" fmla="*/ 1153 w 1805"/>
                  <a:gd name="T9" fmla="*/ 1263 h 1292"/>
                  <a:gd name="T10" fmla="*/ 1223 w 1805"/>
                  <a:gd name="T11" fmla="*/ 176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5" h="1292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401" name="Prostoročno 192"/>
              <p:cNvSpPr>
                <a:spLocks/>
              </p:cNvSpPr>
              <p:nvPr/>
            </p:nvSpPr>
            <p:spPr bwMode="auto">
              <a:xfrm>
                <a:off x="1559" y="-126"/>
                <a:ext cx="1861" cy="1007"/>
              </a:xfrm>
              <a:custGeom>
                <a:avLst/>
                <a:gdLst>
                  <a:gd name="T0" fmla="*/ 638 w 788"/>
                  <a:gd name="T1" fmla="*/ 254 h 426"/>
                  <a:gd name="T2" fmla="*/ 477 w 788"/>
                  <a:gd name="T3" fmla="*/ 227 h 426"/>
                  <a:gd name="T4" fmla="*/ 450 w 788"/>
                  <a:gd name="T5" fmla="*/ 42 h 426"/>
                  <a:gd name="T6" fmla="*/ 311 w 788"/>
                  <a:gd name="T7" fmla="*/ 46 h 426"/>
                  <a:gd name="T8" fmla="*/ 331 w 788"/>
                  <a:gd name="T9" fmla="*/ 223 h 426"/>
                  <a:gd name="T10" fmla="*/ 0 w 788"/>
                  <a:gd name="T11" fmla="*/ 323 h 426"/>
                  <a:gd name="T12" fmla="*/ 178 w 788"/>
                  <a:gd name="T13" fmla="*/ 286 h 426"/>
                  <a:gd name="T14" fmla="*/ 141 w 788"/>
                  <a:gd name="T15" fmla="*/ 378 h 426"/>
                  <a:gd name="T16" fmla="*/ 352 w 788"/>
                  <a:gd name="T17" fmla="*/ 324 h 426"/>
                  <a:gd name="T18" fmla="*/ 535 w 788"/>
                  <a:gd name="T19" fmla="*/ 426 h 426"/>
                  <a:gd name="T20" fmla="*/ 565 w 788"/>
                  <a:gd name="T21" fmla="*/ 311 h 426"/>
                  <a:gd name="T22" fmla="*/ 788 w 788"/>
                  <a:gd name="T23" fmla="*/ 387 h 426"/>
                  <a:gd name="T24" fmla="*/ 638 w 788"/>
                  <a:gd name="T25" fmla="*/ 25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426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402" name="Prostoročno 193"/>
              <p:cNvSpPr>
                <a:spLocks/>
              </p:cNvSpPr>
              <p:nvPr/>
            </p:nvSpPr>
            <p:spPr bwMode="auto">
              <a:xfrm>
                <a:off x="2610" y="-43"/>
                <a:ext cx="132" cy="609"/>
              </a:xfrm>
              <a:custGeom>
                <a:avLst/>
                <a:gdLst>
                  <a:gd name="T0" fmla="*/ 0 w 56"/>
                  <a:gd name="T1" fmla="*/ 0 h 258"/>
                  <a:gd name="T2" fmla="*/ 28 w 56"/>
                  <a:gd name="T3" fmla="*/ 103 h 258"/>
                  <a:gd name="T4" fmla="*/ 19 w 56"/>
                  <a:gd name="T5" fmla="*/ 258 h 258"/>
                  <a:gd name="T6" fmla="*/ 41 w 56"/>
                  <a:gd name="T7" fmla="*/ 100 h 258"/>
                  <a:gd name="T8" fmla="*/ 0 w 56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58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403" name="Prostoročno 194"/>
              <p:cNvSpPr>
                <a:spLocks/>
              </p:cNvSpPr>
              <p:nvPr/>
            </p:nvSpPr>
            <p:spPr bwMode="auto">
              <a:xfrm>
                <a:off x="1559" y="344"/>
                <a:ext cx="798" cy="267"/>
              </a:xfrm>
              <a:custGeom>
                <a:avLst/>
                <a:gdLst>
                  <a:gd name="T0" fmla="*/ 208 w 338"/>
                  <a:gd name="T1" fmla="*/ 2 h 113"/>
                  <a:gd name="T2" fmla="*/ 0 w 338"/>
                  <a:gd name="T3" fmla="*/ 113 h 113"/>
                  <a:gd name="T4" fmla="*/ 184 w 338"/>
                  <a:gd name="T5" fmla="*/ 19 h 113"/>
                  <a:gd name="T6" fmla="*/ 338 w 338"/>
                  <a:gd name="T7" fmla="*/ 22 h 113"/>
                  <a:gd name="T8" fmla="*/ 208 w 338"/>
                  <a:gd name="T9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13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404" name="Prostoročno 195"/>
              <p:cNvSpPr>
                <a:spLocks/>
              </p:cNvSpPr>
              <p:nvPr/>
            </p:nvSpPr>
            <p:spPr bwMode="auto">
              <a:xfrm>
                <a:off x="3484" y="3507"/>
                <a:ext cx="45" cy="26"/>
              </a:xfrm>
              <a:custGeom>
                <a:avLst/>
                <a:gdLst>
                  <a:gd name="T0" fmla="*/ 19 w 19"/>
                  <a:gd name="T1" fmla="*/ 0 h 11"/>
                  <a:gd name="T2" fmla="*/ 0 w 19"/>
                  <a:gd name="T3" fmla="*/ 11 h 11"/>
                  <a:gd name="T4" fmla="*/ 19 w 19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405" name="Prostoročno 196"/>
              <p:cNvSpPr>
                <a:spLocks/>
              </p:cNvSpPr>
              <p:nvPr/>
            </p:nvSpPr>
            <p:spPr bwMode="auto">
              <a:xfrm>
                <a:off x="3456" y="937"/>
                <a:ext cx="940" cy="2570"/>
              </a:xfrm>
              <a:custGeom>
                <a:avLst/>
                <a:gdLst>
                  <a:gd name="T0" fmla="*/ 0 w 398"/>
                  <a:gd name="T1" fmla="*/ 0 h 1088"/>
                  <a:gd name="T2" fmla="*/ 194 w 398"/>
                  <a:gd name="T3" fmla="*/ 319 h 1088"/>
                  <a:gd name="T4" fmla="*/ 31 w 398"/>
                  <a:gd name="T5" fmla="*/ 1088 h 1088"/>
                  <a:gd name="T6" fmla="*/ 108 w 398"/>
                  <a:gd name="T7" fmla="*/ 1040 h 1088"/>
                  <a:gd name="T8" fmla="*/ 264 w 398"/>
                  <a:gd name="T9" fmla="*/ 353 h 1088"/>
                  <a:gd name="T10" fmla="*/ 0 w 398"/>
                  <a:gd name="T11" fmla="*/ 0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8" h="1088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406" name="Prostoročno 197"/>
              <p:cNvSpPr>
                <a:spLocks/>
              </p:cNvSpPr>
              <p:nvPr/>
            </p:nvSpPr>
            <p:spPr bwMode="auto">
              <a:xfrm>
                <a:off x="2825" y="1060"/>
                <a:ext cx="877" cy="2553"/>
              </a:xfrm>
              <a:custGeom>
                <a:avLst/>
                <a:gdLst>
                  <a:gd name="T0" fmla="*/ 144 w 371"/>
                  <a:gd name="T1" fmla="*/ 0 h 1081"/>
                  <a:gd name="T2" fmla="*/ 203 w 371"/>
                  <a:gd name="T3" fmla="*/ 302 h 1081"/>
                  <a:gd name="T4" fmla="*/ 0 w 371"/>
                  <a:gd name="T5" fmla="*/ 1051 h 1081"/>
                  <a:gd name="T6" fmla="*/ 98 w 371"/>
                  <a:gd name="T7" fmla="*/ 1081 h 1081"/>
                  <a:gd name="T8" fmla="*/ 277 w 371"/>
                  <a:gd name="T9" fmla="*/ 270 h 1081"/>
                  <a:gd name="T10" fmla="*/ 144 w 371"/>
                  <a:gd name="T11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1" h="1081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407" name="Prostoročno 198"/>
              <p:cNvSpPr>
                <a:spLocks/>
              </p:cNvSpPr>
              <p:nvPr/>
            </p:nvSpPr>
            <p:spPr bwMode="auto">
              <a:xfrm>
                <a:off x="2294" y="-34"/>
                <a:ext cx="340" cy="123"/>
              </a:xfrm>
              <a:custGeom>
                <a:avLst/>
                <a:gdLst>
                  <a:gd name="T0" fmla="*/ 92 w 144"/>
                  <a:gd name="T1" fmla="*/ 42 h 52"/>
                  <a:gd name="T2" fmla="*/ 0 w 144"/>
                  <a:gd name="T3" fmla="*/ 3 h 52"/>
                  <a:gd name="T4" fmla="*/ 8 w 144"/>
                  <a:gd name="T5" fmla="*/ 17 h 52"/>
                  <a:gd name="T6" fmla="*/ 85 w 144"/>
                  <a:gd name="T7" fmla="*/ 52 h 52"/>
                  <a:gd name="T8" fmla="*/ 144 w 144"/>
                  <a:gd name="T9" fmla="*/ 15 h 52"/>
                  <a:gd name="T10" fmla="*/ 137 w 144"/>
                  <a:gd name="T11" fmla="*/ 0 h 52"/>
                  <a:gd name="T12" fmla="*/ 92 w 144"/>
                  <a:gd name="T13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52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408" name="Prostoročno 199"/>
              <p:cNvSpPr>
                <a:spLocks/>
              </p:cNvSpPr>
              <p:nvPr/>
            </p:nvSpPr>
            <p:spPr bwMode="auto">
              <a:xfrm>
                <a:off x="513" y="772"/>
                <a:ext cx="3831" cy="2813"/>
              </a:xfrm>
              <a:custGeom>
                <a:avLst/>
                <a:gdLst>
                  <a:gd name="T0" fmla="*/ 1527 w 1622"/>
                  <a:gd name="T1" fmla="*/ 442 h 1191"/>
                  <a:gd name="T2" fmla="*/ 1393 w 1622"/>
                  <a:gd name="T3" fmla="*/ 165 h 1191"/>
                  <a:gd name="T4" fmla="*/ 1233 w 1622"/>
                  <a:gd name="T5" fmla="*/ 61 h 1191"/>
                  <a:gd name="T6" fmla="*/ 1485 w 1622"/>
                  <a:gd name="T7" fmla="*/ 347 h 1191"/>
                  <a:gd name="T8" fmla="*/ 1495 w 1622"/>
                  <a:gd name="T9" fmla="*/ 984 h 1191"/>
                  <a:gd name="T10" fmla="*/ 1352 w 1622"/>
                  <a:gd name="T11" fmla="*/ 1097 h 1191"/>
                  <a:gd name="T12" fmla="*/ 1145 w 1622"/>
                  <a:gd name="T13" fmla="*/ 1144 h 1191"/>
                  <a:gd name="T14" fmla="*/ 1150 w 1622"/>
                  <a:gd name="T15" fmla="*/ 1135 h 1191"/>
                  <a:gd name="T16" fmla="*/ 1264 w 1622"/>
                  <a:gd name="T17" fmla="*/ 380 h 1191"/>
                  <a:gd name="T18" fmla="*/ 1095 w 1622"/>
                  <a:gd name="T19" fmla="*/ 106 h 1191"/>
                  <a:gd name="T20" fmla="*/ 1257 w 1622"/>
                  <a:gd name="T21" fmla="*/ 444 h 1191"/>
                  <a:gd name="T22" fmla="*/ 1108 w 1622"/>
                  <a:gd name="T23" fmla="*/ 1149 h 1191"/>
                  <a:gd name="T24" fmla="*/ 1091 w 1622"/>
                  <a:gd name="T25" fmla="*/ 1150 h 1191"/>
                  <a:gd name="T26" fmla="*/ 799 w 1622"/>
                  <a:gd name="T27" fmla="*/ 1154 h 1191"/>
                  <a:gd name="T28" fmla="*/ 634 w 1622"/>
                  <a:gd name="T29" fmla="*/ 1150 h 1191"/>
                  <a:gd name="T30" fmla="*/ 511 w 1622"/>
                  <a:gd name="T31" fmla="*/ 284 h 1191"/>
                  <a:gd name="T32" fmla="*/ 698 w 1622"/>
                  <a:gd name="T33" fmla="*/ 60 h 1191"/>
                  <a:gd name="T34" fmla="*/ 476 w 1622"/>
                  <a:gd name="T35" fmla="*/ 289 h 1191"/>
                  <a:gd name="T36" fmla="*/ 586 w 1622"/>
                  <a:gd name="T37" fmla="*/ 1146 h 1191"/>
                  <a:gd name="T38" fmla="*/ 449 w 1622"/>
                  <a:gd name="T39" fmla="*/ 1113 h 1191"/>
                  <a:gd name="T40" fmla="*/ 236 w 1622"/>
                  <a:gd name="T41" fmla="*/ 986 h 1191"/>
                  <a:gd name="T42" fmla="*/ 94 w 1622"/>
                  <a:gd name="T43" fmla="*/ 801 h 1191"/>
                  <a:gd name="T44" fmla="*/ 39 w 1622"/>
                  <a:gd name="T45" fmla="*/ 558 h 1191"/>
                  <a:gd name="T46" fmla="*/ 132 w 1622"/>
                  <a:gd name="T47" fmla="*/ 192 h 1191"/>
                  <a:gd name="T48" fmla="*/ 376 w 1622"/>
                  <a:gd name="T49" fmla="*/ 33 h 1191"/>
                  <a:gd name="T50" fmla="*/ 200 w 1622"/>
                  <a:gd name="T51" fmla="*/ 55 h 1191"/>
                  <a:gd name="T52" fmla="*/ 57 w 1622"/>
                  <a:gd name="T53" fmla="*/ 273 h 1191"/>
                  <a:gd name="T54" fmla="*/ 30 w 1622"/>
                  <a:gd name="T55" fmla="*/ 694 h 1191"/>
                  <a:gd name="T56" fmla="*/ 198 w 1622"/>
                  <a:gd name="T57" fmla="*/ 987 h 1191"/>
                  <a:gd name="T58" fmla="*/ 195 w 1622"/>
                  <a:gd name="T59" fmla="*/ 989 h 1191"/>
                  <a:gd name="T60" fmla="*/ 482 w 1622"/>
                  <a:gd name="T61" fmla="*/ 1154 h 1191"/>
                  <a:gd name="T62" fmla="*/ 860 w 1622"/>
                  <a:gd name="T63" fmla="*/ 1187 h 1191"/>
                  <a:gd name="T64" fmla="*/ 1168 w 1622"/>
                  <a:gd name="T65" fmla="*/ 1174 h 1191"/>
                  <a:gd name="T66" fmla="*/ 1442 w 1622"/>
                  <a:gd name="T67" fmla="*/ 1093 h 1191"/>
                  <a:gd name="T68" fmla="*/ 1604 w 1622"/>
                  <a:gd name="T69" fmla="*/ 833 h 1191"/>
                  <a:gd name="T70" fmla="*/ 1622 w 1622"/>
                  <a:gd name="T71" fmla="*/ 741 h 1191"/>
                  <a:gd name="T72" fmla="*/ 1546 w 1622"/>
                  <a:gd name="T73" fmla="*/ 896 h 1191"/>
                  <a:gd name="T74" fmla="*/ 1527 w 1622"/>
                  <a:gd name="T75" fmla="*/ 442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22" h="1191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409" name="Prostoročno 214"/>
              <p:cNvSpPr>
                <a:spLocks/>
              </p:cNvSpPr>
              <p:nvPr/>
            </p:nvSpPr>
            <p:spPr bwMode="auto">
              <a:xfrm>
                <a:off x="1408" y="1313"/>
                <a:ext cx="4828" cy="3361"/>
              </a:xfrm>
              <a:custGeom>
                <a:avLst/>
                <a:gdLst>
                  <a:gd name="T0" fmla="*/ 1990 w 2044"/>
                  <a:gd name="T1" fmla="*/ 928 h 1423"/>
                  <a:gd name="T2" fmla="*/ 1718 w 2044"/>
                  <a:gd name="T3" fmla="*/ 486 h 1423"/>
                  <a:gd name="T4" fmla="*/ 1530 w 2044"/>
                  <a:gd name="T5" fmla="*/ 423 h 1423"/>
                  <a:gd name="T6" fmla="*/ 1349 w 2044"/>
                  <a:gd name="T7" fmla="*/ 302 h 1423"/>
                  <a:gd name="T8" fmla="*/ 1121 w 2044"/>
                  <a:gd name="T9" fmla="*/ 283 h 1423"/>
                  <a:gd name="T10" fmla="*/ 1122 w 2044"/>
                  <a:gd name="T11" fmla="*/ 200 h 1423"/>
                  <a:gd name="T12" fmla="*/ 1237 w 2044"/>
                  <a:gd name="T13" fmla="*/ 260 h 1423"/>
                  <a:gd name="T14" fmla="*/ 1158 w 2044"/>
                  <a:gd name="T15" fmla="*/ 20 h 1423"/>
                  <a:gd name="T16" fmla="*/ 924 w 2044"/>
                  <a:gd name="T17" fmla="*/ 101 h 1423"/>
                  <a:gd name="T18" fmla="*/ 867 w 2044"/>
                  <a:gd name="T19" fmla="*/ 299 h 1423"/>
                  <a:gd name="T20" fmla="*/ 541 w 2044"/>
                  <a:gd name="T21" fmla="*/ 476 h 1423"/>
                  <a:gd name="T22" fmla="*/ 113 w 2044"/>
                  <a:gd name="T23" fmla="*/ 829 h 1423"/>
                  <a:gd name="T24" fmla="*/ 82 w 2044"/>
                  <a:gd name="T25" fmla="*/ 1423 h 1423"/>
                  <a:gd name="T26" fmla="*/ 1980 w 2044"/>
                  <a:gd name="T27" fmla="*/ 1423 h 1423"/>
                  <a:gd name="T28" fmla="*/ 2011 w 2044"/>
                  <a:gd name="T29" fmla="*/ 1347 h 1423"/>
                  <a:gd name="T30" fmla="*/ 1990 w 2044"/>
                  <a:gd name="T31" fmla="*/ 928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4" h="1423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410" name="Prostoročno 215"/>
              <p:cNvSpPr>
                <a:spLocks/>
              </p:cNvSpPr>
              <p:nvPr/>
            </p:nvSpPr>
            <p:spPr bwMode="auto">
              <a:xfrm>
                <a:off x="1559" y="2099"/>
                <a:ext cx="4424" cy="2575"/>
              </a:xfrm>
              <a:custGeom>
                <a:avLst/>
                <a:gdLst>
                  <a:gd name="T0" fmla="*/ 1869 w 1873"/>
                  <a:gd name="T1" fmla="*/ 755 h 1090"/>
                  <a:gd name="T2" fmla="*/ 1488 w 1873"/>
                  <a:gd name="T3" fmla="*/ 173 h 1090"/>
                  <a:gd name="T4" fmla="*/ 1203 w 1873"/>
                  <a:gd name="T5" fmla="*/ 61 h 1090"/>
                  <a:gd name="T6" fmla="*/ 522 w 1873"/>
                  <a:gd name="T7" fmla="*/ 198 h 1090"/>
                  <a:gd name="T8" fmla="*/ 148 w 1873"/>
                  <a:gd name="T9" fmla="*/ 1090 h 1090"/>
                  <a:gd name="T10" fmla="*/ 1801 w 1873"/>
                  <a:gd name="T11" fmla="*/ 1090 h 1090"/>
                  <a:gd name="T12" fmla="*/ 1869 w 1873"/>
                  <a:gd name="T13" fmla="*/ 755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3" h="109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411" name="Prostoročno 216"/>
              <p:cNvSpPr>
                <a:spLocks/>
              </p:cNvSpPr>
              <p:nvPr/>
            </p:nvSpPr>
            <p:spPr bwMode="auto">
              <a:xfrm>
                <a:off x="2761" y="1407"/>
                <a:ext cx="2079" cy="1236"/>
              </a:xfrm>
              <a:custGeom>
                <a:avLst/>
                <a:gdLst>
                  <a:gd name="T0" fmla="*/ 880 w 880"/>
                  <a:gd name="T1" fmla="*/ 407 h 523"/>
                  <a:gd name="T2" fmla="*/ 509 w 880"/>
                  <a:gd name="T3" fmla="*/ 296 h 523"/>
                  <a:gd name="T4" fmla="*/ 646 w 880"/>
                  <a:gd name="T5" fmla="*/ 171 h 523"/>
                  <a:gd name="T6" fmla="*/ 569 w 880"/>
                  <a:gd name="T7" fmla="*/ 15 h 523"/>
                  <a:gd name="T8" fmla="*/ 377 w 880"/>
                  <a:gd name="T9" fmla="*/ 94 h 523"/>
                  <a:gd name="T10" fmla="*/ 346 w 880"/>
                  <a:gd name="T11" fmla="*/ 300 h 523"/>
                  <a:gd name="T12" fmla="*/ 168 w 880"/>
                  <a:gd name="T13" fmla="*/ 330 h 523"/>
                  <a:gd name="T14" fmla="*/ 0 w 880"/>
                  <a:gd name="T15" fmla="*/ 478 h 523"/>
                  <a:gd name="T16" fmla="*/ 248 w 880"/>
                  <a:gd name="T17" fmla="*/ 393 h 523"/>
                  <a:gd name="T18" fmla="*/ 283 w 880"/>
                  <a:gd name="T19" fmla="*/ 523 h 523"/>
                  <a:gd name="T20" fmla="*/ 486 w 880"/>
                  <a:gd name="T21" fmla="*/ 408 h 523"/>
                  <a:gd name="T22" fmla="*/ 722 w 880"/>
                  <a:gd name="T23" fmla="*/ 468 h 523"/>
                  <a:gd name="T24" fmla="*/ 681 w 880"/>
                  <a:gd name="T25" fmla="*/ 367 h 523"/>
                  <a:gd name="T26" fmla="*/ 880 w 880"/>
                  <a:gd name="T27" fmla="*/ 407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0" h="523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412" name="Prostoročno 217"/>
              <p:cNvSpPr>
                <a:spLocks/>
              </p:cNvSpPr>
              <p:nvPr/>
            </p:nvSpPr>
            <p:spPr bwMode="auto">
              <a:xfrm>
                <a:off x="3520" y="1618"/>
                <a:ext cx="141" cy="682"/>
              </a:xfrm>
              <a:custGeom>
                <a:avLst/>
                <a:gdLst>
                  <a:gd name="T0" fmla="*/ 60 w 60"/>
                  <a:gd name="T1" fmla="*/ 0 h 289"/>
                  <a:gd name="T2" fmla="*/ 16 w 60"/>
                  <a:gd name="T3" fmla="*/ 113 h 289"/>
                  <a:gd name="T4" fmla="*/ 40 w 60"/>
                  <a:gd name="T5" fmla="*/ 289 h 289"/>
                  <a:gd name="T6" fmla="*/ 30 w 60"/>
                  <a:gd name="T7" fmla="*/ 115 h 289"/>
                  <a:gd name="T8" fmla="*/ 60 w 60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89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413" name="Prostoročno 218"/>
              <p:cNvSpPr>
                <a:spLocks/>
              </p:cNvSpPr>
              <p:nvPr/>
            </p:nvSpPr>
            <p:spPr bwMode="auto">
              <a:xfrm>
                <a:off x="3947" y="2057"/>
                <a:ext cx="893" cy="290"/>
              </a:xfrm>
              <a:custGeom>
                <a:avLst/>
                <a:gdLst>
                  <a:gd name="T0" fmla="*/ 143 w 378"/>
                  <a:gd name="T1" fmla="*/ 2 h 123"/>
                  <a:gd name="T2" fmla="*/ 0 w 378"/>
                  <a:gd name="T3" fmla="*/ 24 h 123"/>
                  <a:gd name="T4" fmla="*/ 172 w 378"/>
                  <a:gd name="T5" fmla="*/ 21 h 123"/>
                  <a:gd name="T6" fmla="*/ 378 w 378"/>
                  <a:gd name="T7" fmla="*/ 123 h 123"/>
                  <a:gd name="T8" fmla="*/ 143 w 378"/>
                  <a:gd name="T9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123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414" name="Prostoročno 219"/>
              <p:cNvSpPr>
                <a:spLocks/>
              </p:cNvSpPr>
              <p:nvPr/>
            </p:nvSpPr>
            <p:spPr bwMode="auto">
              <a:xfrm>
                <a:off x="1970" y="2567"/>
                <a:ext cx="808" cy="2107"/>
              </a:xfrm>
              <a:custGeom>
                <a:avLst/>
                <a:gdLst>
                  <a:gd name="T0" fmla="*/ 126 w 342"/>
                  <a:gd name="T1" fmla="*/ 357 h 892"/>
                  <a:gd name="T2" fmla="*/ 342 w 342"/>
                  <a:gd name="T3" fmla="*/ 0 h 892"/>
                  <a:gd name="T4" fmla="*/ 48 w 342"/>
                  <a:gd name="T5" fmla="*/ 393 h 892"/>
                  <a:gd name="T6" fmla="*/ 24 w 342"/>
                  <a:gd name="T7" fmla="*/ 892 h 892"/>
                  <a:gd name="T8" fmla="*/ 112 w 342"/>
                  <a:gd name="T9" fmla="*/ 892 h 892"/>
                  <a:gd name="T10" fmla="*/ 126 w 342"/>
                  <a:gd name="T11" fmla="*/ 35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2" h="892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415" name="Prostoročno 220"/>
              <p:cNvSpPr>
                <a:spLocks/>
              </p:cNvSpPr>
              <p:nvPr/>
            </p:nvSpPr>
            <p:spPr bwMode="auto">
              <a:xfrm>
                <a:off x="1906" y="2543"/>
                <a:ext cx="907" cy="2131"/>
              </a:xfrm>
              <a:custGeom>
                <a:avLst/>
                <a:gdLst>
                  <a:gd name="T0" fmla="*/ 104 w 384"/>
                  <a:gd name="T1" fmla="*/ 320 h 902"/>
                  <a:gd name="T2" fmla="*/ 384 w 384"/>
                  <a:gd name="T3" fmla="*/ 0 h 902"/>
                  <a:gd name="T4" fmla="*/ 205 w 384"/>
                  <a:gd name="T5" fmla="*/ 117 h 902"/>
                  <a:gd name="T6" fmla="*/ 56 w 384"/>
                  <a:gd name="T7" fmla="*/ 425 h 902"/>
                  <a:gd name="T8" fmla="*/ 27 w 384"/>
                  <a:gd name="T9" fmla="*/ 902 h 902"/>
                  <a:gd name="T10" fmla="*/ 54 w 384"/>
                  <a:gd name="T11" fmla="*/ 902 h 902"/>
                  <a:gd name="T12" fmla="*/ 104 w 384"/>
                  <a:gd name="T13" fmla="*/ 32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902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416" name="Prostoročno 221"/>
              <p:cNvSpPr>
                <a:spLocks/>
              </p:cNvSpPr>
              <p:nvPr/>
            </p:nvSpPr>
            <p:spPr bwMode="auto">
              <a:xfrm>
                <a:off x="2601" y="2579"/>
                <a:ext cx="446" cy="2095"/>
              </a:xfrm>
              <a:custGeom>
                <a:avLst/>
                <a:gdLst>
                  <a:gd name="T0" fmla="*/ 122 w 189"/>
                  <a:gd name="T1" fmla="*/ 338 h 887"/>
                  <a:gd name="T2" fmla="*/ 188 w 189"/>
                  <a:gd name="T3" fmla="*/ 0 h 887"/>
                  <a:gd name="T4" fmla="*/ 41 w 189"/>
                  <a:gd name="T5" fmla="*/ 303 h 887"/>
                  <a:gd name="T6" fmla="*/ 63 w 189"/>
                  <a:gd name="T7" fmla="*/ 887 h 887"/>
                  <a:gd name="T8" fmla="*/ 189 w 189"/>
                  <a:gd name="T9" fmla="*/ 887 h 887"/>
                  <a:gd name="T10" fmla="*/ 122 w 189"/>
                  <a:gd name="T11" fmla="*/ 338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887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417" name="Prostoročno 222"/>
              <p:cNvSpPr>
                <a:spLocks/>
              </p:cNvSpPr>
              <p:nvPr/>
            </p:nvSpPr>
            <p:spPr bwMode="auto">
              <a:xfrm>
                <a:off x="2528" y="2534"/>
                <a:ext cx="590" cy="2140"/>
              </a:xfrm>
              <a:custGeom>
                <a:avLst/>
                <a:gdLst>
                  <a:gd name="T0" fmla="*/ 72 w 250"/>
                  <a:gd name="T1" fmla="*/ 378 h 906"/>
                  <a:gd name="T2" fmla="*/ 250 w 250"/>
                  <a:gd name="T3" fmla="*/ 0 h 906"/>
                  <a:gd name="T4" fmla="*/ 63 w 250"/>
                  <a:gd name="T5" fmla="*/ 306 h 906"/>
                  <a:gd name="T6" fmla="*/ 83 w 250"/>
                  <a:gd name="T7" fmla="*/ 906 h 906"/>
                  <a:gd name="T8" fmla="*/ 121 w 250"/>
                  <a:gd name="T9" fmla="*/ 906 h 906"/>
                  <a:gd name="T10" fmla="*/ 72 w 250"/>
                  <a:gd name="T11" fmla="*/ 37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" h="906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418" name="Prostoročno 223"/>
              <p:cNvSpPr>
                <a:spLocks/>
              </p:cNvSpPr>
              <p:nvPr/>
            </p:nvSpPr>
            <p:spPr bwMode="auto">
              <a:xfrm>
                <a:off x="4228" y="2567"/>
                <a:ext cx="518" cy="2107"/>
              </a:xfrm>
              <a:custGeom>
                <a:avLst/>
                <a:gdLst>
                  <a:gd name="T0" fmla="*/ 219 w 219"/>
                  <a:gd name="T1" fmla="*/ 503 h 892"/>
                  <a:gd name="T2" fmla="*/ 212 w 219"/>
                  <a:gd name="T3" fmla="*/ 498 h 892"/>
                  <a:gd name="T4" fmla="*/ 216 w 219"/>
                  <a:gd name="T5" fmla="*/ 431 h 892"/>
                  <a:gd name="T6" fmla="*/ 165 w 219"/>
                  <a:gd name="T7" fmla="*/ 126 h 892"/>
                  <a:gd name="T8" fmla="*/ 0 w 219"/>
                  <a:gd name="T9" fmla="*/ 0 h 892"/>
                  <a:gd name="T10" fmla="*/ 124 w 219"/>
                  <a:gd name="T11" fmla="*/ 231 h 892"/>
                  <a:gd name="T12" fmla="*/ 132 w 219"/>
                  <a:gd name="T13" fmla="*/ 539 h 892"/>
                  <a:gd name="T14" fmla="*/ 130 w 219"/>
                  <a:gd name="T15" fmla="*/ 541 h 892"/>
                  <a:gd name="T16" fmla="*/ 72 w 219"/>
                  <a:gd name="T17" fmla="*/ 892 h 892"/>
                  <a:gd name="T18" fmla="*/ 180 w 219"/>
                  <a:gd name="T19" fmla="*/ 892 h 892"/>
                  <a:gd name="T20" fmla="*/ 191 w 219"/>
                  <a:gd name="T21" fmla="*/ 837 h 892"/>
                  <a:gd name="T22" fmla="*/ 219 w 219"/>
                  <a:gd name="T23" fmla="*/ 503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892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419" name="Prostoročno 224"/>
              <p:cNvSpPr>
                <a:spLocks/>
              </p:cNvSpPr>
              <p:nvPr/>
            </p:nvSpPr>
            <p:spPr bwMode="auto">
              <a:xfrm>
                <a:off x="4169" y="2496"/>
                <a:ext cx="685" cy="2178"/>
              </a:xfrm>
              <a:custGeom>
                <a:avLst/>
                <a:gdLst>
                  <a:gd name="T0" fmla="*/ 247 w 290"/>
                  <a:gd name="T1" fmla="*/ 267 h 922"/>
                  <a:gd name="T2" fmla="*/ 0 w 290"/>
                  <a:gd name="T3" fmla="*/ 9 h 922"/>
                  <a:gd name="T4" fmla="*/ 210 w 290"/>
                  <a:gd name="T5" fmla="*/ 262 h 922"/>
                  <a:gd name="T6" fmla="*/ 211 w 290"/>
                  <a:gd name="T7" fmla="*/ 922 h 922"/>
                  <a:gd name="T8" fmla="*/ 250 w 290"/>
                  <a:gd name="T9" fmla="*/ 922 h 922"/>
                  <a:gd name="T10" fmla="*/ 247 w 290"/>
                  <a:gd name="T11" fmla="*/ 267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922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420" name="Prostoročno 225"/>
              <p:cNvSpPr>
                <a:spLocks/>
              </p:cNvSpPr>
              <p:nvPr/>
            </p:nvSpPr>
            <p:spPr bwMode="auto">
              <a:xfrm>
                <a:off x="4736" y="2574"/>
                <a:ext cx="1042" cy="2100"/>
              </a:xfrm>
              <a:custGeom>
                <a:avLst/>
                <a:gdLst>
                  <a:gd name="T0" fmla="*/ 365 w 441"/>
                  <a:gd name="T1" fmla="*/ 203 h 889"/>
                  <a:gd name="T2" fmla="*/ 209 w 441"/>
                  <a:gd name="T3" fmla="*/ 72 h 889"/>
                  <a:gd name="T4" fmla="*/ 0 w 441"/>
                  <a:gd name="T5" fmla="*/ 30 h 889"/>
                  <a:gd name="T6" fmla="*/ 280 w 441"/>
                  <a:gd name="T7" fmla="*/ 328 h 889"/>
                  <a:gd name="T8" fmla="*/ 289 w 441"/>
                  <a:gd name="T9" fmla="*/ 829 h 889"/>
                  <a:gd name="T10" fmla="*/ 276 w 441"/>
                  <a:gd name="T11" fmla="*/ 889 h 889"/>
                  <a:gd name="T12" fmla="*/ 371 w 441"/>
                  <a:gd name="T13" fmla="*/ 889 h 889"/>
                  <a:gd name="T14" fmla="*/ 383 w 441"/>
                  <a:gd name="T15" fmla="*/ 834 h 889"/>
                  <a:gd name="T16" fmla="*/ 365 w 441"/>
                  <a:gd name="T17" fmla="*/ 203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889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421" name="Prostoročno 226"/>
              <p:cNvSpPr>
                <a:spLocks/>
              </p:cNvSpPr>
              <p:nvPr/>
            </p:nvSpPr>
            <p:spPr bwMode="auto">
              <a:xfrm>
                <a:off x="4861" y="2466"/>
                <a:ext cx="990" cy="2208"/>
              </a:xfrm>
              <a:custGeom>
                <a:avLst/>
                <a:gdLst>
                  <a:gd name="T0" fmla="*/ 357 w 419"/>
                  <a:gd name="T1" fmla="*/ 325 h 935"/>
                  <a:gd name="T2" fmla="*/ 196 w 419"/>
                  <a:gd name="T3" fmla="*/ 66 h 935"/>
                  <a:gd name="T4" fmla="*/ 0 w 419"/>
                  <a:gd name="T5" fmla="*/ 40 h 935"/>
                  <a:gd name="T6" fmla="*/ 272 w 419"/>
                  <a:gd name="T7" fmla="*/ 229 h 935"/>
                  <a:gd name="T8" fmla="*/ 377 w 419"/>
                  <a:gd name="T9" fmla="*/ 666 h 935"/>
                  <a:gd name="T10" fmla="*/ 320 w 419"/>
                  <a:gd name="T11" fmla="*/ 935 h 935"/>
                  <a:gd name="T12" fmla="*/ 359 w 419"/>
                  <a:gd name="T13" fmla="*/ 935 h 935"/>
                  <a:gd name="T14" fmla="*/ 386 w 419"/>
                  <a:gd name="T15" fmla="*/ 828 h 935"/>
                  <a:gd name="T16" fmla="*/ 357 w 419"/>
                  <a:gd name="T17" fmla="*/ 325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9" h="935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</p:grpSp>
        <p:grpSp>
          <p:nvGrpSpPr>
            <p:cNvPr id="350" name="Skupina 349"/>
            <p:cNvGrpSpPr/>
            <p:nvPr/>
          </p:nvGrpSpPr>
          <p:grpSpPr>
            <a:xfrm flipH="1">
              <a:off x="2055224" y="5313306"/>
              <a:ext cx="1134584" cy="955223"/>
              <a:chOff x="3900133" y="5425719"/>
              <a:chExt cx="1778554" cy="1449268"/>
            </a:xfrm>
          </p:grpSpPr>
          <p:sp>
            <p:nvSpPr>
              <p:cNvPr id="366" name="Prostoročno 244"/>
              <p:cNvSpPr>
                <a:spLocks/>
              </p:cNvSpPr>
              <p:nvPr/>
            </p:nvSpPr>
            <p:spPr bwMode="auto">
              <a:xfrm>
                <a:off x="3900133" y="5425719"/>
                <a:ext cx="1778554" cy="1449267"/>
              </a:xfrm>
              <a:custGeom>
                <a:avLst/>
                <a:gdLst/>
                <a:ahLst/>
                <a:cxnLst/>
                <a:rect l="l" t="t" r="r" b="b"/>
                <a:pathLst>
                  <a:path w="1778554" h="1407849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367" name="Prostoročno 245"/>
              <p:cNvSpPr>
                <a:spLocks/>
              </p:cNvSpPr>
              <p:nvPr/>
            </p:nvSpPr>
            <p:spPr bwMode="auto">
              <a:xfrm>
                <a:off x="3983652" y="5722937"/>
                <a:ext cx="1620621" cy="1152049"/>
              </a:xfrm>
              <a:custGeom>
                <a:avLst/>
                <a:gdLst/>
                <a:ahLst/>
                <a:cxnLst/>
                <a:rect l="l" t="t" r="r" b="b"/>
                <a:pathLst>
                  <a:path w="1620621" h="1152049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368" name="Prostoročno 246"/>
              <p:cNvSpPr>
                <a:spLocks/>
              </p:cNvSpPr>
              <p:nvPr/>
            </p:nvSpPr>
            <p:spPr bwMode="auto">
              <a:xfrm>
                <a:off x="4413283" y="5447624"/>
                <a:ext cx="783966" cy="467060"/>
              </a:xfrm>
              <a:custGeom>
                <a:avLst/>
                <a:gdLst>
                  <a:gd name="T0" fmla="*/ 341 w 420"/>
                  <a:gd name="T1" fmla="*/ 157 h 250"/>
                  <a:gd name="T2" fmla="*/ 255 w 420"/>
                  <a:gd name="T3" fmla="*/ 144 h 250"/>
                  <a:gd name="T4" fmla="*/ 240 w 420"/>
                  <a:gd name="T5" fmla="*/ 45 h 250"/>
                  <a:gd name="T6" fmla="*/ 148 w 420"/>
                  <a:gd name="T7" fmla="*/ 8 h 250"/>
                  <a:gd name="T8" fmla="*/ 112 w 420"/>
                  <a:gd name="T9" fmla="*/ 82 h 250"/>
                  <a:gd name="T10" fmla="*/ 177 w 420"/>
                  <a:gd name="T11" fmla="*/ 141 h 250"/>
                  <a:gd name="T12" fmla="*/ 0 w 420"/>
                  <a:gd name="T13" fmla="*/ 195 h 250"/>
                  <a:gd name="T14" fmla="*/ 95 w 420"/>
                  <a:gd name="T15" fmla="*/ 175 h 250"/>
                  <a:gd name="T16" fmla="*/ 75 w 420"/>
                  <a:gd name="T17" fmla="*/ 224 h 250"/>
                  <a:gd name="T18" fmla="*/ 188 w 420"/>
                  <a:gd name="T19" fmla="*/ 196 h 250"/>
                  <a:gd name="T20" fmla="*/ 285 w 420"/>
                  <a:gd name="T21" fmla="*/ 250 h 250"/>
                  <a:gd name="T22" fmla="*/ 301 w 420"/>
                  <a:gd name="T23" fmla="*/ 188 h 250"/>
                  <a:gd name="T24" fmla="*/ 420 w 420"/>
                  <a:gd name="T25" fmla="*/ 228 h 250"/>
                  <a:gd name="T26" fmla="*/ 341 w 420"/>
                  <a:gd name="T27" fmla="*/ 15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5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369" name="Prostoročno 247"/>
              <p:cNvSpPr>
                <a:spLocks/>
              </p:cNvSpPr>
              <p:nvPr/>
            </p:nvSpPr>
            <p:spPr bwMode="auto">
              <a:xfrm>
                <a:off x="4857425" y="5528233"/>
                <a:ext cx="53740" cy="257634"/>
              </a:xfrm>
              <a:custGeom>
                <a:avLst/>
                <a:gdLst>
                  <a:gd name="T0" fmla="*/ 0 w 29"/>
                  <a:gd name="T1" fmla="*/ 0 h 138"/>
                  <a:gd name="T2" fmla="*/ 15 w 29"/>
                  <a:gd name="T3" fmla="*/ 54 h 138"/>
                  <a:gd name="T4" fmla="*/ 10 w 29"/>
                  <a:gd name="T5" fmla="*/ 138 h 138"/>
                  <a:gd name="T6" fmla="*/ 21 w 29"/>
                  <a:gd name="T7" fmla="*/ 54 h 138"/>
                  <a:gd name="T8" fmla="*/ 0 w 29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8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370" name="Prostoročno 248"/>
              <p:cNvSpPr>
                <a:spLocks/>
              </p:cNvSpPr>
              <p:nvPr/>
            </p:nvSpPr>
            <p:spPr bwMode="auto">
              <a:xfrm>
                <a:off x="4413283" y="5692613"/>
                <a:ext cx="335873" cy="108269"/>
              </a:xfrm>
              <a:custGeom>
                <a:avLst/>
                <a:gdLst>
                  <a:gd name="T0" fmla="*/ 112 w 180"/>
                  <a:gd name="T1" fmla="*/ 1 h 58"/>
                  <a:gd name="T2" fmla="*/ 0 w 180"/>
                  <a:gd name="T3" fmla="*/ 58 h 58"/>
                  <a:gd name="T4" fmla="*/ 99 w 180"/>
                  <a:gd name="T5" fmla="*/ 10 h 58"/>
                  <a:gd name="T6" fmla="*/ 180 w 180"/>
                  <a:gd name="T7" fmla="*/ 12 h 58"/>
                  <a:gd name="T8" fmla="*/ 112 w 180"/>
                  <a:gd name="T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8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371" name="Prostoročno 251"/>
              <p:cNvSpPr>
                <a:spLocks/>
              </p:cNvSpPr>
              <p:nvPr/>
            </p:nvSpPr>
            <p:spPr bwMode="auto">
              <a:xfrm>
                <a:off x="5052476" y="5994504"/>
                <a:ext cx="189023" cy="880483"/>
              </a:xfrm>
              <a:custGeom>
                <a:avLst/>
                <a:gdLst/>
                <a:ahLst/>
                <a:cxnLst/>
                <a:rect l="l" t="t" r="r" b="b"/>
                <a:pathLst>
                  <a:path w="189023" h="880483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372" name="Prostoročno 252"/>
              <p:cNvSpPr>
                <a:spLocks/>
              </p:cNvSpPr>
              <p:nvPr/>
            </p:nvSpPr>
            <p:spPr bwMode="auto">
              <a:xfrm>
                <a:off x="5062398" y="5980278"/>
                <a:ext cx="196539" cy="894708"/>
              </a:xfrm>
              <a:custGeom>
                <a:avLst/>
                <a:gdLst/>
                <a:ahLst/>
                <a:cxnLst/>
                <a:rect l="l" t="t" r="r" b="b"/>
                <a:pathLst>
                  <a:path w="196539" h="894708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373" name="Prostoročno 253"/>
              <p:cNvSpPr>
                <a:spLocks/>
              </p:cNvSpPr>
              <p:nvPr/>
            </p:nvSpPr>
            <p:spPr bwMode="auto">
              <a:xfrm>
                <a:off x="4450427" y="5944715"/>
                <a:ext cx="194220" cy="930271"/>
              </a:xfrm>
              <a:custGeom>
                <a:avLst/>
                <a:gdLst/>
                <a:ahLst/>
                <a:cxnLst/>
                <a:rect l="l" t="t" r="r" b="b"/>
                <a:pathLst>
                  <a:path w="194220" h="930271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374" name="Prostoročno 254"/>
              <p:cNvSpPr>
                <a:spLocks/>
              </p:cNvSpPr>
              <p:nvPr/>
            </p:nvSpPr>
            <p:spPr bwMode="auto">
              <a:xfrm>
                <a:off x="4421502" y="5931608"/>
                <a:ext cx="245464" cy="943378"/>
              </a:xfrm>
              <a:custGeom>
                <a:avLst/>
                <a:gdLst/>
                <a:ahLst/>
                <a:cxnLst/>
                <a:rect l="l" t="t" r="r" b="b"/>
                <a:pathLst>
                  <a:path w="245464" h="943378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</p:grpSp>
        <p:grpSp>
          <p:nvGrpSpPr>
            <p:cNvPr id="351" name="Skupina 350"/>
            <p:cNvGrpSpPr/>
            <p:nvPr/>
          </p:nvGrpSpPr>
          <p:grpSpPr>
            <a:xfrm>
              <a:off x="-1588" y="5362669"/>
              <a:ext cx="1522208" cy="1521243"/>
              <a:chOff x="-1588" y="5362669"/>
              <a:chExt cx="1522208" cy="1521243"/>
            </a:xfrm>
          </p:grpSpPr>
          <p:sp>
            <p:nvSpPr>
              <p:cNvPr id="359" name="Prostoročno 343"/>
              <p:cNvSpPr>
                <a:spLocks/>
              </p:cNvSpPr>
              <p:nvPr/>
            </p:nvSpPr>
            <p:spPr bwMode="auto">
              <a:xfrm>
                <a:off x="-1588" y="5362669"/>
                <a:ext cx="1522208" cy="1521243"/>
              </a:xfrm>
              <a:custGeom>
                <a:avLst/>
                <a:gdLst/>
                <a:ahLst/>
                <a:cxnLst/>
                <a:rect l="l" t="t" r="r" b="b"/>
                <a:pathLst>
                  <a:path w="1522208" h="1521243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360" name="Prostoročno 344"/>
              <p:cNvSpPr>
                <a:spLocks/>
              </p:cNvSpPr>
              <p:nvPr/>
            </p:nvSpPr>
            <p:spPr bwMode="auto">
              <a:xfrm>
                <a:off x="-1588" y="5667284"/>
                <a:ext cx="1425345" cy="1216628"/>
              </a:xfrm>
              <a:custGeom>
                <a:avLst/>
                <a:gdLst/>
                <a:ahLst/>
                <a:cxnLst/>
                <a:rect l="l" t="t" r="r" b="b"/>
                <a:pathLst>
                  <a:path w="1425345" h="1216628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361" name="Prostoročno 345"/>
              <p:cNvSpPr>
                <a:spLocks/>
              </p:cNvSpPr>
              <p:nvPr/>
            </p:nvSpPr>
            <p:spPr bwMode="auto">
              <a:xfrm>
                <a:off x="907409" y="5750479"/>
                <a:ext cx="488244" cy="1133433"/>
              </a:xfrm>
              <a:custGeom>
                <a:avLst/>
                <a:gdLst/>
                <a:ahLst/>
                <a:cxnLst/>
                <a:rect l="l" t="t" r="r" b="b"/>
                <a:pathLst>
                  <a:path w="488244" h="1133433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362" name="Prostoročno 346"/>
              <p:cNvSpPr>
                <a:spLocks/>
              </p:cNvSpPr>
              <p:nvPr/>
            </p:nvSpPr>
            <p:spPr bwMode="auto">
              <a:xfrm>
                <a:off x="829495" y="5883222"/>
                <a:ext cx="371297" cy="967030"/>
              </a:xfrm>
              <a:custGeom>
                <a:avLst/>
                <a:gdLst>
                  <a:gd name="T0" fmla="*/ 80 w 96"/>
                  <a:gd name="T1" fmla="*/ 108 h 311"/>
                  <a:gd name="T2" fmla="*/ 74 w 96"/>
                  <a:gd name="T3" fmla="*/ 284 h 311"/>
                  <a:gd name="T4" fmla="*/ 49 w 96"/>
                  <a:gd name="T5" fmla="*/ 311 h 311"/>
                  <a:gd name="T6" fmla="*/ 70 w 96"/>
                  <a:gd name="T7" fmla="*/ 122 h 311"/>
                  <a:gd name="T8" fmla="*/ 0 w 96"/>
                  <a:gd name="T9" fmla="*/ 0 h 311"/>
                  <a:gd name="T10" fmla="*/ 80 w 96"/>
                  <a:gd name="T11" fmla="*/ 10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311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363" name="Prostoročno 347"/>
              <p:cNvSpPr>
                <a:spLocks/>
              </p:cNvSpPr>
              <p:nvPr/>
            </p:nvSpPr>
            <p:spPr bwMode="auto">
              <a:xfrm>
                <a:off x="191754" y="5883222"/>
                <a:ext cx="168331" cy="925033"/>
              </a:xfrm>
              <a:custGeom>
                <a:avLst/>
                <a:gdLst>
                  <a:gd name="T0" fmla="*/ 49 w 63"/>
                  <a:gd name="T1" fmla="*/ 0 h 329"/>
                  <a:gd name="T2" fmla="*/ 16 w 63"/>
                  <a:gd name="T3" fmla="*/ 104 h 329"/>
                  <a:gd name="T4" fmla="*/ 63 w 63"/>
                  <a:gd name="T5" fmla="*/ 329 h 329"/>
                  <a:gd name="T6" fmla="*/ 47 w 63"/>
                  <a:gd name="T7" fmla="*/ 321 h 329"/>
                  <a:gd name="T8" fmla="*/ 1 w 63"/>
                  <a:gd name="T9" fmla="*/ 101 h 329"/>
                  <a:gd name="T10" fmla="*/ 49 w 63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9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364" name="Prostoročno 348"/>
              <p:cNvSpPr>
                <a:spLocks/>
              </p:cNvSpPr>
              <p:nvPr/>
            </p:nvSpPr>
            <p:spPr bwMode="auto">
              <a:xfrm>
                <a:off x="321611" y="5460466"/>
                <a:ext cx="578583" cy="369370"/>
              </a:xfrm>
              <a:custGeom>
                <a:avLst/>
                <a:gdLst>
                  <a:gd name="T0" fmla="*/ 70 w 170"/>
                  <a:gd name="T1" fmla="*/ 0 h 108"/>
                  <a:gd name="T2" fmla="*/ 98 w 170"/>
                  <a:gd name="T3" fmla="*/ 0 h 108"/>
                  <a:gd name="T4" fmla="*/ 96 w 170"/>
                  <a:gd name="T5" fmla="*/ 28 h 108"/>
                  <a:gd name="T6" fmla="*/ 138 w 170"/>
                  <a:gd name="T7" fmla="*/ 47 h 108"/>
                  <a:gd name="T8" fmla="*/ 170 w 170"/>
                  <a:gd name="T9" fmla="*/ 87 h 108"/>
                  <a:gd name="T10" fmla="*/ 3 w 170"/>
                  <a:gd name="T11" fmla="*/ 84 h 108"/>
                  <a:gd name="T12" fmla="*/ 70 w 170"/>
                  <a:gd name="T1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08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365" name="Prostoročno 349"/>
              <p:cNvSpPr>
                <a:spLocks/>
              </p:cNvSpPr>
              <p:nvPr/>
            </p:nvSpPr>
            <p:spPr bwMode="auto">
              <a:xfrm>
                <a:off x="276883" y="5460466"/>
                <a:ext cx="490570" cy="412655"/>
              </a:xfrm>
              <a:custGeom>
                <a:avLst/>
                <a:gdLst>
                  <a:gd name="T0" fmla="*/ 83 w 144"/>
                  <a:gd name="T1" fmla="*/ 0 h 121"/>
                  <a:gd name="T2" fmla="*/ 47 w 144"/>
                  <a:gd name="T3" fmla="*/ 52 h 121"/>
                  <a:gd name="T4" fmla="*/ 52 w 144"/>
                  <a:gd name="T5" fmla="*/ 92 h 121"/>
                  <a:gd name="T6" fmla="*/ 144 w 144"/>
                  <a:gd name="T7" fmla="*/ 96 h 121"/>
                  <a:gd name="T8" fmla="*/ 32 w 144"/>
                  <a:gd name="T9" fmla="*/ 107 h 121"/>
                  <a:gd name="T10" fmla="*/ 27 w 144"/>
                  <a:gd name="T11" fmla="*/ 50 h 121"/>
                  <a:gd name="T12" fmla="*/ 83 w 144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1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</p:grpSp>
        <p:grpSp>
          <p:nvGrpSpPr>
            <p:cNvPr id="352" name="Skupina 351"/>
            <p:cNvGrpSpPr/>
            <p:nvPr/>
          </p:nvGrpSpPr>
          <p:grpSpPr>
            <a:xfrm>
              <a:off x="1808901" y="5856153"/>
              <a:ext cx="1693951" cy="1019100"/>
              <a:chOff x="1623186" y="-214403"/>
              <a:chExt cx="1171187" cy="716005"/>
            </a:xfrm>
          </p:grpSpPr>
          <p:sp>
            <p:nvSpPr>
              <p:cNvPr id="353" name="Prostoročno 369"/>
              <p:cNvSpPr>
                <a:spLocks/>
              </p:cNvSpPr>
              <p:nvPr/>
            </p:nvSpPr>
            <p:spPr bwMode="auto">
              <a:xfrm>
                <a:off x="1623186" y="-214403"/>
                <a:ext cx="1171187" cy="716005"/>
              </a:xfrm>
              <a:custGeom>
                <a:avLst/>
                <a:gdLst>
                  <a:gd name="T0" fmla="*/ 224 w 402"/>
                  <a:gd name="T1" fmla="*/ 0 h 238"/>
                  <a:gd name="T2" fmla="*/ 233 w 402"/>
                  <a:gd name="T3" fmla="*/ 3 h 238"/>
                  <a:gd name="T4" fmla="*/ 245 w 402"/>
                  <a:gd name="T5" fmla="*/ 38 h 238"/>
                  <a:gd name="T6" fmla="*/ 297 w 402"/>
                  <a:gd name="T7" fmla="*/ 69 h 238"/>
                  <a:gd name="T8" fmla="*/ 382 w 402"/>
                  <a:gd name="T9" fmla="*/ 99 h 238"/>
                  <a:gd name="T10" fmla="*/ 400 w 402"/>
                  <a:gd name="T11" fmla="*/ 201 h 238"/>
                  <a:gd name="T12" fmla="*/ 392 w 402"/>
                  <a:gd name="T13" fmla="*/ 238 h 238"/>
                  <a:gd name="T14" fmla="*/ 15 w 402"/>
                  <a:gd name="T15" fmla="*/ 238 h 238"/>
                  <a:gd name="T16" fmla="*/ 8 w 402"/>
                  <a:gd name="T17" fmla="*/ 137 h 238"/>
                  <a:gd name="T18" fmla="*/ 67 w 402"/>
                  <a:gd name="T19" fmla="*/ 54 h 238"/>
                  <a:gd name="T20" fmla="*/ 136 w 402"/>
                  <a:gd name="T21" fmla="*/ 54 h 238"/>
                  <a:gd name="T22" fmla="*/ 185 w 402"/>
                  <a:gd name="T23" fmla="*/ 40 h 238"/>
                  <a:gd name="T24" fmla="*/ 185 w 402"/>
                  <a:gd name="T25" fmla="*/ 6 h 238"/>
                  <a:gd name="T26" fmla="*/ 224 w 402"/>
                  <a:gd name="T2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2" h="238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354" name="Prostoročno 370"/>
              <p:cNvSpPr>
                <a:spLocks/>
              </p:cNvSpPr>
              <p:nvPr/>
            </p:nvSpPr>
            <p:spPr bwMode="auto">
              <a:xfrm>
                <a:off x="1937889" y="-65032"/>
                <a:ext cx="573870" cy="148095"/>
              </a:xfrm>
              <a:custGeom>
                <a:avLst/>
                <a:gdLst>
                  <a:gd name="T0" fmla="*/ 193 w 197"/>
                  <a:gd name="T1" fmla="*/ 49 h 51"/>
                  <a:gd name="T2" fmla="*/ 190 w 197"/>
                  <a:gd name="T3" fmla="*/ 47 h 51"/>
                  <a:gd name="T4" fmla="*/ 113 w 197"/>
                  <a:gd name="T5" fmla="*/ 5 h 51"/>
                  <a:gd name="T6" fmla="*/ 0 w 197"/>
                  <a:gd name="T7" fmla="*/ 32 h 51"/>
                  <a:gd name="T8" fmla="*/ 2 w 197"/>
                  <a:gd name="T9" fmla="*/ 34 h 51"/>
                  <a:gd name="T10" fmla="*/ 197 w 197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7" h="51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355" name="Prostoročno 371"/>
              <p:cNvSpPr>
                <a:spLocks/>
              </p:cNvSpPr>
              <p:nvPr/>
            </p:nvSpPr>
            <p:spPr bwMode="auto">
              <a:xfrm>
                <a:off x="1689829" y="-108344"/>
                <a:ext cx="1095906" cy="609946"/>
              </a:xfrm>
              <a:custGeom>
                <a:avLst/>
                <a:gdLst>
                  <a:gd name="T0" fmla="*/ 180 w 376"/>
                  <a:gd name="T1" fmla="*/ 24 h 194"/>
                  <a:gd name="T2" fmla="*/ 268 w 376"/>
                  <a:gd name="T3" fmla="*/ 54 h 194"/>
                  <a:gd name="T4" fmla="*/ 341 w 376"/>
                  <a:gd name="T5" fmla="*/ 194 h 194"/>
                  <a:gd name="T6" fmla="*/ 15 w 376"/>
                  <a:gd name="T7" fmla="*/ 194 h 194"/>
                  <a:gd name="T8" fmla="*/ 2 w 376"/>
                  <a:gd name="T9" fmla="*/ 123 h 194"/>
                  <a:gd name="T10" fmla="*/ 101 w 376"/>
                  <a:gd name="T11" fmla="*/ 45 h 194"/>
                  <a:gd name="T12" fmla="*/ 180 w 376"/>
                  <a:gd name="T13" fmla="*/ 2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" h="194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356" name="Prostoročno 372"/>
              <p:cNvSpPr>
                <a:spLocks noEditPoints="1"/>
              </p:cNvSpPr>
              <p:nvPr/>
            </p:nvSpPr>
            <p:spPr bwMode="auto">
              <a:xfrm>
                <a:off x="1672551" y="-39116"/>
                <a:ext cx="1072457" cy="540718"/>
              </a:xfrm>
              <a:custGeom>
                <a:avLst/>
                <a:gdLst>
                  <a:gd name="T0" fmla="*/ 252 w 368"/>
                  <a:gd name="T1" fmla="*/ 56 h 179"/>
                  <a:gd name="T2" fmla="*/ 278 w 368"/>
                  <a:gd name="T3" fmla="*/ 133 h 179"/>
                  <a:gd name="T4" fmla="*/ 274 w 368"/>
                  <a:gd name="T5" fmla="*/ 179 h 179"/>
                  <a:gd name="T6" fmla="*/ 260 w 368"/>
                  <a:gd name="T7" fmla="*/ 179 h 179"/>
                  <a:gd name="T8" fmla="*/ 263 w 368"/>
                  <a:gd name="T9" fmla="*/ 141 h 179"/>
                  <a:gd name="T10" fmla="*/ 252 w 368"/>
                  <a:gd name="T11" fmla="*/ 56 h 179"/>
                  <a:gd name="T12" fmla="*/ 117 w 368"/>
                  <a:gd name="T13" fmla="*/ 43 h 179"/>
                  <a:gd name="T14" fmla="*/ 97 w 368"/>
                  <a:gd name="T15" fmla="*/ 126 h 179"/>
                  <a:gd name="T16" fmla="*/ 101 w 368"/>
                  <a:gd name="T17" fmla="*/ 179 h 179"/>
                  <a:gd name="T18" fmla="*/ 87 w 368"/>
                  <a:gd name="T19" fmla="*/ 179 h 179"/>
                  <a:gd name="T20" fmla="*/ 85 w 368"/>
                  <a:gd name="T21" fmla="*/ 120 h 179"/>
                  <a:gd name="T22" fmla="*/ 117 w 368"/>
                  <a:gd name="T23" fmla="*/ 43 h 179"/>
                  <a:gd name="T24" fmla="*/ 308 w 368"/>
                  <a:gd name="T25" fmla="*/ 24 h 179"/>
                  <a:gd name="T26" fmla="*/ 360 w 368"/>
                  <a:gd name="T27" fmla="*/ 80 h 179"/>
                  <a:gd name="T28" fmla="*/ 352 w 368"/>
                  <a:gd name="T29" fmla="*/ 179 h 179"/>
                  <a:gd name="T30" fmla="*/ 334 w 368"/>
                  <a:gd name="T31" fmla="*/ 179 h 179"/>
                  <a:gd name="T32" fmla="*/ 345 w 368"/>
                  <a:gd name="T33" fmla="*/ 160 h 179"/>
                  <a:gd name="T34" fmla="*/ 326 w 368"/>
                  <a:gd name="T35" fmla="*/ 43 h 179"/>
                  <a:gd name="T36" fmla="*/ 266 w 368"/>
                  <a:gd name="T37" fmla="*/ 34 h 179"/>
                  <a:gd name="T38" fmla="*/ 251 w 368"/>
                  <a:gd name="T39" fmla="*/ 29 h 179"/>
                  <a:gd name="T40" fmla="*/ 308 w 368"/>
                  <a:gd name="T41" fmla="*/ 24 h 179"/>
                  <a:gd name="T42" fmla="*/ 77 w 368"/>
                  <a:gd name="T43" fmla="*/ 6 h 179"/>
                  <a:gd name="T44" fmla="*/ 120 w 368"/>
                  <a:gd name="T45" fmla="*/ 22 h 179"/>
                  <a:gd name="T46" fmla="*/ 55 w 368"/>
                  <a:gd name="T47" fmla="*/ 19 h 179"/>
                  <a:gd name="T48" fmla="*/ 18 w 368"/>
                  <a:gd name="T49" fmla="*/ 147 h 179"/>
                  <a:gd name="T50" fmla="*/ 31 w 368"/>
                  <a:gd name="T51" fmla="*/ 179 h 179"/>
                  <a:gd name="T52" fmla="*/ 15 w 368"/>
                  <a:gd name="T53" fmla="*/ 179 h 179"/>
                  <a:gd name="T54" fmla="*/ 6 w 368"/>
                  <a:gd name="T55" fmla="*/ 84 h 179"/>
                  <a:gd name="T56" fmla="*/ 77 w 368"/>
                  <a:gd name="T57" fmla="*/ 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8" h="179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357" name="Prostoročno 373"/>
              <p:cNvSpPr>
                <a:spLocks/>
              </p:cNvSpPr>
              <p:nvPr/>
            </p:nvSpPr>
            <p:spPr bwMode="auto">
              <a:xfrm>
                <a:off x="2085984" y="-156358"/>
                <a:ext cx="269040" cy="269040"/>
              </a:xfrm>
              <a:custGeom>
                <a:avLst/>
                <a:gdLst>
                  <a:gd name="T0" fmla="*/ 0 w 92"/>
                  <a:gd name="T1" fmla="*/ 68 h 92"/>
                  <a:gd name="T2" fmla="*/ 50 w 92"/>
                  <a:gd name="T3" fmla="*/ 89 h 92"/>
                  <a:gd name="T4" fmla="*/ 92 w 92"/>
                  <a:gd name="T5" fmla="*/ 71 h 92"/>
                  <a:gd name="T6" fmla="*/ 69 w 92"/>
                  <a:gd name="T7" fmla="*/ 56 h 92"/>
                  <a:gd name="T8" fmla="*/ 64 w 92"/>
                  <a:gd name="T9" fmla="*/ 6 h 92"/>
                  <a:gd name="T10" fmla="*/ 37 w 92"/>
                  <a:gd name="T11" fmla="*/ 7 h 92"/>
                  <a:gd name="T12" fmla="*/ 42 w 92"/>
                  <a:gd name="T13" fmla="*/ 37 h 92"/>
                  <a:gd name="T14" fmla="*/ 0 w 92"/>
                  <a:gd name="T15" fmla="*/ 6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2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358" name="Prostoročno 374"/>
              <p:cNvSpPr>
                <a:spLocks/>
              </p:cNvSpPr>
              <p:nvPr/>
            </p:nvSpPr>
            <p:spPr bwMode="auto">
              <a:xfrm>
                <a:off x="2089686" y="-141548"/>
                <a:ext cx="287552" cy="262869"/>
              </a:xfrm>
              <a:custGeom>
                <a:avLst/>
                <a:gdLst>
                  <a:gd name="T0" fmla="*/ 0 w 99"/>
                  <a:gd name="T1" fmla="*/ 63 h 90"/>
                  <a:gd name="T2" fmla="*/ 46 w 99"/>
                  <a:gd name="T3" fmla="*/ 87 h 90"/>
                  <a:gd name="T4" fmla="*/ 91 w 99"/>
                  <a:gd name="T5" fmla="*/ 71 h 90"/>
                  <a:gd name="T6" fmla="*/ 71 w 99"/>
                  <a:gd name="T7" fmla="*/ 50 h 90"/>
                  <a:gd name="T8" fmla="*/ 76 w 99"/>
                  <a:gd name="T9" fmla="*/ 24 h 90"/>
                  <a:gd name="T10" fmla="*/ 66 w 99"/>
                  <a:gd name="T11" fmla="*/ 1 h 90"/>
                  <a:gd name="T12" fmla="*/ 59 w 99"/>
                  <a:gd name="T13" fmla="*/ 0 h 90"/>
                  <a:gd name="T14" fmla="*/ 67 w 99"/>
                  <a:gd name="T15" fmla="*/ 27 h 90"/>
                  <a:gd name="T16" fmla="*/ 60 w 99"/>
                  <a:gd name="T17" fmla="*/ 54 h 90"/>
                  <a:gd name="T18" fmla="*/ 82 w 99"/>
                  <a:gd name="T19" fmla="*/ 62 h 90"/>
                  <a:gd name="T20" fmla="*/ 58 w 99"/>
                  <a:gd name="T21" fmla="*/ 81 h 90"/>
                  <a:gd name="T22" fmla="*/ 0 w 99"/>
                  <a:gd name="T23" fmla="*/ 6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9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</p:grpSp>
      </p:grpSp>
      <p:grpSp>
        <p:nvGrpSpPr>
          <p:cNvPr id="422" name="Skupina 52"/>
          <p:cNvGrpSpPr>
            <a:grpSpLocks noChangeAspect="1"/>
          </p:cNvGrpSpPr>
          <p:nvPr/>
        </p:nvGrpSpPr>
        <p:grpSpPr bwMode="auto">
          <a:xfrm rot="19948164">
            <a:off x="369246" y="506291"/>
            <a:ext cx="892898" cy="1021771"/>
            <a:chOff x="4634" y="754"/>
            <a:chExt cx="1164" cy="1332"/>
          </a:xfrm>
        </p:grpSpPr>
        <p:sp>
          <p:nvSpPr>
            <p:cNvPr id="423" name="Prostoročno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424" name="Prostoročno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425" name="Prostoročno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426" name="Prostoročno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427" name="Prostoročno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428" name="Prostoročno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429" name="Prostoročno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430" name="Prostoročno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</p:grpSp>
      <p:grpSp>
        <p:nvGrpSpPr>
          <p:cNvPr id="431" name="Skupina 52"/>
          <p:cNvGrpSpPr>
            <a:grpSpLocks noChangeAspect="1"/>
          </p:cNvGrpSpPr>
          <p:nvPr/>
        </p:nvGrpSpPr>
        <p:grpSpPr bwMode="auto">
          <a:xfrm rot="5825446">
            <a:off x="11635759" y="394369"/>
            <a:ext cx="408172" cy="467084"/>
            <a:chOff x="4634" y="754"/>
            <a:chExt cx="1164" cy="1332"/>
          </a:xfrm>
        </p:grpSpPr>
        <p:sp>
          <p:nvSpPr>
            <p:cNvPr id="432" name="Prostoročno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433" name="Prostoročno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434" name="Prostoročno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435" name="Prostoročno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436" name="Prostoročno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437" name="Prostoročno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438" name="Prostoročno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439" name="Prostoročno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</p:grpSp>
      <p:grpSp>
        <p:nvGrpSpPr>
          <p:cNvPr id="440" name="Skupina 66"/>
          <p:cNvGrpSpPr>
            <a:grpSpLocks noChangeAspect="1"/>
          </p:cNvGrpSpPr>
          <p:nvPr/>
        </p:nvGrpSpPr>
        <p:grpSpPr bwMode="auto">
          <a:xfrm>
            <a:off x="23436" y="3048994"/>
            <a:ext cx="388175" cy="364678"/>
            <a:chOff x="3636" y="1964"/>
            <a:chExt cx="413" cy="388"/>
          </a:xfrm>
        </p:grpSpPr>
        <p:sp>
          <p:nvSpPr>
            <p:cNvPr id="441" name="Prostoročno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442" name="Prostoročno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443" name="Prostoročno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444" name="Prostoročno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445" name="Prostoročno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446" name="Prostoročno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447" name="Prostoročno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448" name="Prostoročno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</p:grp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034904" y="828876"/>
            <a:ext cx="6058552" cy="3507549"/>
          </a:xfrm>
        </p:spPr>
        <p:txBody>
          <a:bodyPr rtlCol="0" anchor="ctr">
            <a:normAutofit/>
          </a:bodyPr>
          <a:lstStyle>
            <a:lvl1pPr algn="ctr" rtl="0">
              <a:defRPr sz="6000"/>
            </a:lvl1pPr>
          </a:lstStyle>
          <a:p>
            <a:pPr rtl="0"/>
            <a:r>
              <a:rPr lang="sl-SI" noProof="0" dirty="0"/>
              <a:t>Uredite slog naslova matrice</a:t>
            </a:r>
          </a:p>
        </p:txBody>
      </p:sp>
      <p:sp>
        <p:nvSpPr>
          <p:cNvPr id="3" name="Označba mesta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2B2161F-2DEB-421D-9AE6-545A2C7CC7D6}" type="datetime1">
              <a:rPr lang="sl-SI" smtClean="0"/>
              <a:pPr/>
              <a:t>15.3.2022</a:t>
            </a:fld>
            <a:endParaRPr lang="sl-SI" dirty="0"/>
          </a:p>
        </p:txBody>
      </p:sp>
      <p:sp>
        <p:nvSpPr>
          <p:cNvPr id="4" name="Označba mesta za nogo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 dirty="0"/>
          </a:p>
        </p:txBody>
      </p:sp>
      <p:sp>
        <p:nvSpPr>
          <p:cNvPr id="5" name="Označba mesta za številko diapoz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sl-SI" noProof="0" dirty="0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C365DE7-EBA7-44EC-892A-E10680A926F3}" type="datetime1">
              <a:rPr lang="sl-SI" smtClean="0"/>
              <a:pPr/>
              <a:t>15.3.2022</a:t>
            </a:fld>
            <a:endParaRPr lang="sl-SI" dirty="0"/>
          </a:p>
        </p:txBody>
      </p:sp>
      <p:sp>
        <p:nvSpPr>
          <p:cNvPr id="3" name="Označba mesta za nogo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 dirty="0"/>
          </a:p>
        </p:txBody>
      </p:sp>
      <p:sp>
        <p:nvSpPr>
          <p:cNvPr id="4" name="Označba mesta za številko diapoz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sl-SI" noProof="0" dirty="0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rtlCol="0" anchor="b">
            <a:normAutofit/>
          </a:bodyPr>
          <a:lstStyle>
            <a:lvl1pPr algn="l" rtl="0">
              <a:defRPr sz="3400" b="0"/>
            </a:lvl1pPr>
          </a:lstStyle>
          <a:p>
            <a:pPr rtl="0"/>
            <a:r>
              <a:rPr lang="sl-SI" noProof="0" dirty="0"/>
              <a:t>Uredite slog naslova matrice</a:t>
            </a:r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>
          <a:xfrm>
            <a:off x="4480560" y="457200"/>
            <a:ext cx="6675120" cy="59436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sl-SI" noProof="0" dirty="0"/>
              <a:t>Uredite sloge besedila matrice</a:t>
            </a:r>
          </a:p>
          <a:p>
            <a:pPr lvl="1" rtl="0"/>
            <a:r>
              <a:rPr lang="sl-SI" noProof="0" dirty="0"/>
              <a:t>Druga raven</a:t>
            </a:r>
          </a:p>
          <a:p>
            <a:pPr lvl="2" rtl="0"/>
            <a:r>
              <a:rPr lang="sl-SI" noProof="0" dirty="0"/>
              <a:t>Tretja raven</a:t>
            </a:r>
          </a:p>
          <a:p>
            <a:pPr lvl="3" rtl="0"/>
            <a:r>
              <a:rPr lang="sl-SI" noProof="0" dirty="0"/>
              <a:t>Četrta raven</a:t>
            </a:r>
          </a:p>
          <a:p>
            <a:pPr lvl="4" rtl="0"/>
            <a:r>
              <a:rPr lang="sl-SI" noProof="0" dirty="0"/>
              <a:t>Peta raven</a:t>
            </a:r>
          </a:p>
        </p:txBody>
      </p:sp>
      <p:sp>
        <p:nvSpPr>
          <p:cNvPr id="4" name="Označba mesta za besedilo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sl-SI" noProof="0" dirty="0"/>
              <a:t>Uredite sloge besedila matrice</a:t>
            </a:r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801BCE6-9EDF-4555-BE51-6ACB7431CFC9}" type="datetime1">
              <a:rPr lang="sl-SI" smtClean="0"/>
              <a:pPr/>
              <a:t>15.3.2022</a:t>
            </a:fld>
            <a:endParaRPr lang="sl-SI" dirty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 dirty="0"/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sl-SI" noProof="0" dirty="0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rtlCol="0" anchor="b">
            <a:normAutofit/>
          </a:bodyPr>
          <a:lstStyle>
            <a:lvl1pPr algn="l" rtl="0">
              <a:defRPr sz="3400" b="0"/>
            </a:lvl1pPr>
          </a:lstStyle>
          <a:p>
            <a:pPr rtl="0"/>
            <a:r>
              <a:rPr lang="sl-SI" noProof="0" dirty="0"/>
              <a:t>Uredite slog naslova matrice</a:t>
            </a:r>
          </a:p>
        </p:txBody>
      </p:sp>
      <p:sp>
        <p:nvSpPr>
          <p:cNvPr id="3" name="Označba mesta za sliko 2"/>
          <p:cNvSpPr>
            <a:spLocks noGrp="1"/>
          </p:cNvSpPr>
          <p:nvPr>
            <p:ph type="pic" idx="1"/>
          </p:nvPr>
        </p:nvSpPr>
        <p:spPr>
          <a:xfrm>
            <a:off x="4480560" y="457200"/>
            <a:ext cx="6675120" cy="59436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ctr" rtl="0">
              <a:buNone/>
              <a:defRPr sz="20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endParaRPr lang="sl-SI" noProof="0" dirty="0"/>
          </a:p>
        </p:txBody>
      </p:sp>
      <p:sp>
        <p:nvSpPr>
          <p:cNvPr id="4" name="Označba mesta za besedilo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sl-SI" noProof="0" dirty="0"/>
              <a:t>Uredite sloge besedila matrice</a:t>
            </a:r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A98EA53-8659-4A8C-BABF-D408220E3B09}" type="datetime1">
              <a:rPr lang="sl-SI" smtClean="0"/>
              <a:pPr/>
              <a:t>15.3.2022</a:t>
            </a:fld>
            <a:endParaRPr lang="sl-SI" dirty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 dirty="0"/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sl-SI" noProof="0" dirty="0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0F8"/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ročno 50"/>
          <p:cNvSpPr>
            <a:spLocks/>
          </p:cNvSpPr>
          <p:nvPr/>
        </p:nvSpPr>
        <p:spPr bwMode="auto">
          <a:xfrm>
            <a:off x="8761412" y="5521528"/>
            <a:ext cx="3428760" cy="1336472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noProof="0" dirty="0"/>
          </a:p>
        </p:txBody>
      </p:sp>
      <p:sp>
        <p:nvSpPr>
          <p:cNvPr id="8" name="Prostoročno 51"/>
          <p:cNvSpPr>
            <a:spLocks/>
          </p:cNvSpPr>
          <p:nvPr/>
        </p:nvSpPr>
        <p:spPr bwMode="auto">
          <a:xfrm>
            <a:off x="0" y="5652178"/>
            <a:ext cx="11415151" cy="1205823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noProof="0" dirty="0"/>
          </a:p>
        </p:txBody>
      </p:sp>
      <p:sp>
        <p:nvSpPr>
          <p:cNvPr id="9" name="Prostoročno 51"/>
          <p:cNvSpPr>
            <a:spLocks/>
          </p:cNvSpPr>
          <p:nvPr/>
        </p:nvSpPr>
        <p:spPr bwMode="auto">
          <a:xfrm>
            <a:off x="-13749" y="5865035"/>
            <a:ext cx="11415151" cy="1004325"/>
          </a:xfrm>
          <a:custGeom>
            <a:avLst/>
            <a:gdLst>
              <a:gd name="connsiteX0" fmla="*/ 0 w 12079179"/>
              <a:gd name="connsiteY0" fmla="*/ 0 h 1741348"/>
              <a:gd name="connsiteX1" fmla="*/ 12079179 w 12079179"/>
              <a:gd name="connsiteY1" fmla="*/ 1741348 h 1741348"/>
              <a:gd name="connsiteX2" fmla="*/ 0 w 12079179"/>
              <a:gd name="connsiteY2" fmla="*/ 1741348 h 1741348"/>
              <a:gd name="connsiteX3" fmla="*/ 0 w 12079179"/>
              <a:gd name="connsiteY3" fmla="*/ 0 h 1741348"/>
              <a:gd name="connsiteX0" fmla="*/ 0 w 12079179"/>
              <a:gd name="connsiteY0" fmla="*/ 390824 h 2132172"/>
              <a:gd name="connsiteX1" fmla="*/ 12079179 w 12079179"/>
              <a:gd name="connsiteY1" fmla="*/ 2132172 h 2132172"/>
              <a:gd name="connsiteX2" fmla="*/ 0 w 12079179"/>
              <a:gd name="connsiteY2" fmla="*/ 2132172 h 2132172"/>
              <a:gd name="connsiteX3" fmla="*/ 0 w 12079179"/>
              <a:gd name="connsiteY3" fmla="*/ 390824 h 2132172"/>
              <a:gd name="connsiteX0" fmla="*/ 0 w 12079179"/>
              <a:gd name="connsiteY0" fmla="*/ 499104 h 2240452"/>
              <a:gd name="connsiteX1" fmla="*/ 12079179 w 12079179"/>
              <a:gd name="connsiteY1" fmla="*/ 2240452 h 2240452"/>
              <a:gd name="connsiteX2" fmla="*/ 0 w 12079179"/>
              <a:gd name="connsiteY2" fmla="*/ 2240452 h 2240452"/>
              <a:gd name="connsiteX3" fmla="*/ 0 w 12079179"/>
              <a:gd name="connsiteY3" fmla="*/ 499104 h 2240452"/>
              <a:gd name="connsiteX0" fmla="*/ 0 w 12079179"/>
              <a:gd name="connsiteY0" fmla="*/ 525643 h 2266991"/>
              <a:gd name="connsiteX1" fmla="*/ 12079179 w 12079179"/>
              <a:gd name="connsiteY1" fmla="*/ 2266991 h 2266991"/>
              <a:gd name="connsiteX2" fmla="*/ 0 w 12079179"/>
              <a:gd name="connsiteY2" fmla="*/ 2266991 h 2266991"/>
              <a:gd name="connsiteX3" fmla="*/ 0 w 12079179"/>
              <a:gd name="connsiteY3" fmla="*/ 525643 h 2266991"/>
              <a:gd name="connsiteX0" fmla="*/ 0 w 12079179"/>
              <a:gd name="connsiteY0" fmla="*/ 572389 h 2313737"/>
              <a:gd name="connsiteX1" fmla="*/ 12079179 w 12079179"/>
              <a:gd name="connsiteY1" fmla="*/ 2313737 h 2313737"/>
              <a:gd name="connsiteX2" fmla="*/ 0 w 12079179"/>
              <a:gd name="connsiteY2" fmla="*/ 2313737 h 2313737"/>
              <a:gd name="connsiteX3" fmla="*/ 0 w 12079179"/>
              <a:gd name="connsiteY3" fmla="*/ 572389 h 231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noProof="0" dirty="0"/>
          </a:p>
        </p:txBody>
      </p:sp>
      <p:grpSp>
        <p:nvGrpSpPr>
          <p:cNvPr id="10" name="Skupina 66"/>
          <p:cNvGrpSpPr>
            <a:grpSpLocks noChangeAspect="1"/>
          </p:cNvGrpSpPr>
          <p:nvPr/>
        </p:nvGrpSpPr>
        <p:grpSpPr bwMode="auto">
          <a:xfrm>
            <a:off x="11647687" y="947576"/>
            <a:ext cx="426645" cy="400819"/>
            <a:chOff x="3636" y="1964"/>
            <a:chExt cx="413" cy="388"/>
          </a:xfrm>
        </p:grpSpPr>
        <p:sp>
          <p:nvSpPr>
            <p:cNvPr id="11" name="Prostoročno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2" name="Prostoročno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3" name="Prostoročno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4" name="Prostoročno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5" name="Prostoročno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6" name="Prostoročno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7" name="Prostoročno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8" name="Prostoročno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</p:grpSp>
      <p:grpSp>
        <p:nvGrpSpPr>
          <p:cNvPr id="19" name="Skupina 18"/>
          <p:cNvGrpSpPr/>
          <p:nvPr/>
        </p:nvGrpSpPr>
        <p:grpSpPr>
          <a:xfrm>
            <a:off x="11308927" y="6212029"/>
            <a:ext cx="875471" cy="645972"/>
            <a:chOff x="7344986" y="5566058"/>
            <a:chExt cx="1750940" cy="1291943"/>
          </a:xfrm>
        </p:grpSpPr>
        <p:sp>
          <p:nvSpPr>
            <p:cNvPr id="20" name="Prostoročno 99"/>
            <p:cNvSpPr>
              <a:spLocks/>
            </p:cNvSpPr>
            <p:nvPr/>
          </p:nvSpPr>
          <p:spPr bwMode="auto">
            <a:xfrm>
              <a:off x="7344986" y="5566058"/>
              <a:ext cx="1750940" cy="1291943"/>
            </a:xfrm>
            <a:custGeom>
              <a:avLst/>
              <a:gdLst>
                <a:gd name="T0" fmla="*/ 549 w 549"/>
                <a:gd name="T1" fmla="*/ 95 h 405"/>
                <a:gd name="T2" fmla="*/ 466 w 549"/>
                <a:gd name="T3" fmla="*/ 54 h 405"/>
                <a:gd name="T4" fmla="*/ 488 w 549"/>
                <a:gd name="T5" fmla="*/ 132 h 405"/>
                <a:gd name="T6" fmla="*/ 259 w 549"/>
                <a:gd name="T7" fmla="*/ 41 h 405"/>
                <a:gd name="T8" fmla="*/ 358 w 549"/>
                <a:gd name="T9" fmla="*/ 241 h 405"/>
                <a:gd name="T10" fmla="*/ 0 w 549"/>
                <a:gd name="T11" fmla="*/ 229 h 405"/>
                <a:gd name="T12" fmla="*/ 96 w 549"/>
                <a:gd name="T13" fmla="*/ 324 h 405"/>
                <a:gd name="T14" fmla="*/ 248 w 549"/>
                <a:gd name="T15" fmla="*/ 405 h 405"/>
                <a:gd name="T16" fmla="*/ 549 w 549"/>
                <a:gd name="T17" fmla="*/ 405 h 405"/>
                <a:gd name="T18" fmla="*/ 549 w 549"/>
                <a:gd name="T19" fmla="*/ 95 h 405"/>
                <a:gd name="T20" fmla="*/ 549 w 549"/>
                <a:gd name="T21" fmla="*/ 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1" name="Prostoročno 100"/>
            <p:cNvSpPr>
              <a:spLocks/>
            </p:cNvSpPr>
            <p:nvPr/>
          </p:nvSpPr>
          <p:spPr bwMode="auto">
            <a:xfrm>
              <a:off x="7529935" y="5745606"/>
              <a:ext cx="1565991" cy="1112394"/>
            </a:xfrm>
            <a:custGeom>
              <a:avLst/>
              <a:gdLst>
                <a:gd name="T0" fmla="*/ 491 w 491"/>
                <a:gd name="T1" fmla="*/ 64 h 349"/>
                <a:gd name="T2" fmla="*/ 449 w 491"/>
                <a:gd name="T3" fmla="*/ 37 h 349"/>
                <a:gd name="T4" fmla="*/ 455 w 491"/>
                <a:gd name="T5" fmla="*/ 142 h 349"/>
                <a:gd name="T6" fmla="*/ 242 w 491"/>
                <a:gd name="T7" fmla="*/ 3 h 349"/>
                <a:gd name="T8" fmla="*/ 341 w 491"/>
                <a:gd name="T9" fmla="*/ 205 h 349"/>
                <a:gd name="T10" fmla="*/ 0 w 491"/>
                <a:gd name="T11" fmla="*/ 196 h 349"/>
                <a:gd name="T12" fmla="*/ 310 w 491"/>
                <a:gd name="T13" fmla="*/ 340 h 349"/>
                <a:gd name="T14" fmla="*/ 308 w 491"/>
                <a:gd name="T15" fmla="*/ 349 h 349"/>
                <a:gd name="T16" fmla="*/ 491 w 491"/>
                <a:gd name="T17" fmla="*/ 349 h 349"/>
                <a:gd name="T18" fmla="*/ 491 w 491"/>
                <a:gd name="T19" fmla="*/ 64 h 349"/>
                <a:gd name="T20" fmla="*/ 491 w 491"/>
                <a:gd name="T21" fmla="*/ 6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2" name="Prostoročno 101"/>
            <p:cNvSpPr>
              <a:spLocks/>
            </p:cNvSpPr>
            <p:nvPr/>
          </p:nvSpPr>
          <p:spPr bwMode="auto">
            <a:xfrm>
              <a:off x="7988933" y="6516452"/>
              <a:ext cx="1106993" cy="217349"/>
            </a:xfrm>
            <a:custGeom>
              <a:avLst/>
              <a:gdLst>
                <a:gd name="T0" fmla="*/ 0 w 347"/>
                <a:gd name="T1" fmla="*/ 0 h 68"/>
                <a:gd name="T2" fmla="*/ 347 w 347"/>
                <a:gd name="T3" fmla="*/ 22 h 68"/>
                <a:gd name="T4" fmla="*/ 347 w 347"/>
                <a:gd name="T5" fmla="*/ 15 h 68"/>
                <a:gd name="T6" fmla="*/ 0 w 34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3" name="Prostoročno 102"/>
            <p:cNvSpPr>
              <a:spLocks/>
            </p:cNvSpPr>
            <p:nvPr/>
          </p:nvSpPr>
          <p:spPr bwMode="auto">
            <a:xfrm>
              <a:off x="8805678" y="6670351"/>
              <a:ext cx="121499" cy="187649"/>
            </a:xfrm>
            <a:custGeom>
              <a:avLst/>
              <a:gdLst>
                <a:gd name="T0" fmla="*/ 38 w 38"/>
                <a:gd name="T1" fmla="*/ 0 h 59"/>
                <a:gd name="T2" fmla="*/ 0 w 38"/>
                <a:gd name="T3" fmla="*/ 59 h 59"/>
                <a:gd name="T4" fmla="*/ 10 w 38"/>
                <a:gd name="T5" fmla="*/ 59 h 59"/>
                <a:gd name="T6" fmla="*/ 38 w 3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4" name="Prostoročno 103"/>
            <p:cNvSpPr>
              <a:spLocks/>
            </p:cNvSpPr>
            <p:nvPr/>
          </p:nvSpPr>
          <p:spPr bwMode="auto">
            <a:xfrm>
              <a:off x="9067576" y="6034505"/>
              <a:ext cx="28350" cy="93149"/>
            </a:xfrm>
            <a:custGeom>
              <a:avLst/>
              <a:gdLst>
                <a:gd name="T0" fmla="*/ 0 w 9"/>
                <a:gd name="T1" fmla="*/ 0 h 29"/>
                <a:gd name="T2" fmla="*/ 9 w 9"/>
                <a:gd name="T3" fmla="*/ 29 h 29"/>
                <a:gd name="T4" fmla="*/ 9 w 9"/>
                <a:gd name="T5" fmla="*/ 20 h 29"/>
                <a:gd name="T6" fmla="*/ 0 w 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5" name="Prostoročno 104"/>
            <p:cNvSpPr>
              <a:spLocks/>
            </p:cNvSpPr>
            <p:nvPr/>
          </p:nvSpPr>
          <p:spPr bwMode="auto">
            <a:xfrm>
              <a:off x="8489780" y="5872506"/>
              <a:ext cx="458997" cy="657446"/>
            </a:xfrm>
            <a:custGeom>
              <a:avLst/>
              <a:gdLst>
                <a:gd name="T0" fmla="*/ 142 w 144"/>
                <a:gd name="T1" fmla="*/ 206 h 206"/>
                <a:gd name="T2" fmla="*/ 0 w 144"/>
                <a:gd name="T3" fmla="*/ 0 h 206"/>
                <a:gd name="T4" fmla="*/ 142 w 144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</p:grpSp>
      <p:grpSp>
        <p:nvGrpSpPr>
          <p:cNvPr id="26" name="Skupina 5"/>
          <p:cNvGrpSpPr>
            <a:grpSpLocks noChangeAspect="1"/>
          </p:cNvGrpSpPr>
          <p:nvPr/>
        </p:nvGrpSpPr>
        <p:grpSpPr bwMode="auto">
          <a:xfrm>
            <a:off x="2441" y="2873890"/>
            <a:ext cx="597228" cy="789302"/>
            <a:chOff x="2121" y="1060"/>
            <a:chExt cx="597" cy="789"/>
          </a:xfrm>
        </p:grpSpPr>
        <p:sp>
          <p:nvSpPr>
            <p:cNvPr id="27" name="Prostoročno 6"/>
            <p:cNvSpPr>
              <a:spLocks/>
            </p:cNvSpPr>
            <p:nvPr/>
          </p:nvSpPr>
          <p:spPr bwMode="auto">
            <a:xfrm>
              <a:off x="2121" y="1060"/>
              <a:ext cx="597" cy="789"/>
            </a:xfrm>
            <a:custGeom>
              <a:avLst/>
              <a:gdLst>
                <a:gd name="T0" fmla="*/ 147 w 253"/>
                <a:gd name="T1" fmla="*/ 295 h 334"/>
                <a:gd name="T2" fmla="*/ 111 w 253"/>
                <a:gd name="T3" fmla="*/ 271 h 334"/>
                <a:gd name="T4" fmla="*/ 238 w 253"/>
                <a:gd name="T5" fmla="*/ 234 h 334"/>
                <a:gd name="T6" fmla="*/ 124 w 253"/>
                <a:gd name="T7" fmla="*/ 191 h 334"/>
                <a:gd name="T8" fmla="*/ 253 w 253"/>
                <a:gd name="T9" fmla="*/ 77 h 334"/>
                <a:gd name="T10" fmla="*/ 76 w 253"/>
                <a:gd name="T11" fmla="*/ 110 h 334"/>
                <a:gd name="T12" fmla="*/ 80 w 253"/>
                <a:gd name="T13" fmla="*/ 0 h 334"/>
                <a:gd name="T14" fmla="*/ 0 w 253"/>
                <a:gd name="T15" fmla="*/ 83 h 334"/>
                <a:gd name="T16" fmla="*/ 0 w 253"/>
                <a:gd name="T17" fmla="*/ 254 h 334"/>
                <a:gd name="T18" fmla="*/ 147 w 253"/>
                <a:gd name="T19" fmla="*/ 29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8" name="Prostoročno 7"/>
            <p:cNvSpPr>
              <a:spLocks/>
            </p:cNvSpPr>
            <p:nvPr/>
          </p:nvSpPr>
          <p:spPr bwMode="auto">
            <a:xfrm>
              <a:off x="2121" y="1114"/>
              <a:ext cx="541" cy="690"/>
            </a:xfrm>
            <a:custGeom>
              <a:avLst/>
              <a:gdLst>
                <a:gd name="T0" fmla="*/ 13 w 229"/>
                <a:gd name="T1" fmla="*/ 223 h 292"/>
                <a:gd name="T2" fmla="*/ 115 w 229"/>
                <a:gd name="T3" fmla="*/ 270 h 292"/>
                <a:gd name="T4" fmla="*/ 77 w 229"/>
                <a:gd name="T5" fmla="*/ 232 h 292"/>
                <a:gd name="T6" fmla="*/ 205 w 229"/>
                <a:gd name="T7" fmla="*/ 212 h 292"/>
                <a:gd name="T8" fmla="*/ 99 w 229"/>
                <a:gd name="T9" fmla="*/ 169 h 292"/>
                <a:gd name="T10" fmla="*/ 229 w 229"/>
                <a:gd name="T11" fmla="*/ 60 h 292"/>
                <a:gd name="T12" fmla="*/ 64 w 229"/>
                <a:gd name="T13" fmla="*/ 109 h 292"/>
                <a:gd name="T14" fmla="*/ 62 w 229"/>
                <a:gd name="T15" fmla="*/ 0 h 292"/>
                <a:gd name="T16" fmla="*/ 0 w 229"/>
                <a:gd name="T17" fmla="*/ 116 h 292"/>
                <a:gd name="T18" fmla="*/ 0 w 229"/>
                <a:gd name="T19" fmla="*/ 210 h 292"/>
                <a:gd name="T20" fmla="*/ 9 w 229"/>
                <a:gd name="T21" fmla="*/ 220 h 292"/>
                <a:gd name="T22" fmla="*/ 13 w 229"/>
                <a:gd name="T23" fmla="*/ 223 h 292"/>
                <a:gd name="T24" fmla="*/ 13 w 229"/>
                <a:gd name="T25" fmla="*/ 22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9" name="Prostoročno 8"/>
            <p:cNvSpPr>
              <a:spLocks/>
            </p:cNvSpPr>
            <p:nvPr/>
          </p:nvSpPr>
          <p:spPr bwMode="auto">
            <a:xfrm>
              <a:off x="2164" y="1325"/>
              <a:ext cx="337" cy="293"/>
            </a:xfrm>
            <a:custGeom>
              <a:avLst/>
              <a:gdLst>
                <a:gd name="T0" fmla="*/ 0 w 143"/>
                <a:gd name="T1" fmla="*/ 124 h 124"/>
                <a:gd name="T2" fmla="*/ 143 w 143"/>
                <a:gd name="T3" fmla="*/ 0 h 124"/>
                <a:gd name="T4" fmla="*/ 0 w 143"/>
                <a:gd name="T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0" name="Prostoročno 9"/>
            <p:cNvSpPr>
              <a:spLocks/>
            </p:cNvSpPr>
            <p:nvPr/>
          </p:nvSpPr>
          <p:spPr bwMode="auto">
            <a:xfrm>
              <a:off x="2149" y="1226"/>
              <a:ext cx="74" cy="290"/>
            </a:xfrm>
            <a:custGeom>
              <a:avLst/>
              <a:gdLst>
                <a:gd name="T0" fmla="*/ 22 w 31"/>
                <a:gd name="T1" fmla="*/ 123 h 123"/>
                <a:gd name="T2" fmla="*/ 31 w 31"/>
                <a:gd name="T3" fmla="*/ 0 h 123"/>
                <a:gd name="T4" fmla="*/ 22 w 31"/>
                <a:gd name="T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1" name="Prostoročno 10"/>
            <p:cNvSpPr>
              <a:spLocks/>
            </p:cNvSpPr>
            <p:nvPr/>
          </p:nvSpPr>
          <p:spPr bwMode="auto">
            <a:xfrm>
              <a:off x="2121" y="1554"/>
              <a:ext cx="31" cy="28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0 w 13"/>
                <a:gd name="T5" fmla="*/ 3 h 12"/>
                <a:gd name="T6" fmla="*/ 13 w 1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2" name="Prostoročno 11"/>
            <p:cNvSpPr>
              <a:spLocks/>
            </p:cNvSpPr>
            <p:nvPr/>
          </p:nvSpPr>
          <p:spPr bwMode="auto">
            <a:xfrm>
              <a:off x="2234" y="1559"/>
              <a:ext cx="286" cy="82"/>
            </a:xfrm>
            <a:custGeom>
              <a:avLst/>
              <a:gdLst>
                <a:gd name="T0" fmla="*/ 121 w 121"/>
                <a:gd name="T1" fmla="*/ 30 h 35"/>
                <a:gd name="T2" fmla="*/ 0 w 121"/>
                <a:gd name="T3" fmla="*/ 0 h 35"/>
                <a:gd name="T4" fmla="*/ 121 w 121"/>
                <a:gd name="T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3" name="Prostoročno 12"/>
            <p:cNvSpPr>
              <a:spLocks/>
            </p:cNvSpPr>
            <p:nvPr/>
          </p:nvSpPr>
          <p:spPr bwMode="auto">
            <a:xfrm>
              <a:off x="2173" y="1603"/>
              <a:ext cx="191" cy="147"/>
            </a:xfrm>
            <a:custGeom>
              <a:avLst/>
              <a:gdLst>
                <a:gd name="T0" fmla="*/ 0 w 81"/>
                <a:gd name="T1" fmla="*/ 0 h 62"/>
                <a:gd name="T2" fmla="*/ 81 w 81"/>
                <a:gd name="T3" fmla="*/ 62 h 62"/>
                <a:gd name="T4" fmla="*/ 0 w 81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</p:grpSp>
      <p:grpSp>
        <p:nvGrpSpPr>
          <p:cNvPr id="34" name="Skupina 16"/>
          <p:cNvGrpSpPr>
            <a:grpSpLocks noChangeAspect="1"/>
          </p:cNvGrpSpPr>
          <p:nvPr/>
        </p:nvGrpSpPr>
        <p:grpSpPr bwMode="auto">
          <a:xfrm>
            <a:off x="139505" y="-13010"/>
            <a:ext cx="1382907" cy="804244"/>
            <a:chOff x="1922" y="1129"/>
            <a:chExt cx="987" cy="574"/>
          </a:xfrm>
        </p:grpSpPr>
        <p:sp>
          <p:nvSpPr>
            <p:cNvPr id="35" name="Prostoročno 34"/>
            <p:cNvSpPr>
              <a:spLocks/>
            </p:cNvSpPr>
            <p:nvPr/>
          </p:nvSpPr>
          <p:spPr bwMode="auto">
            <a:xfrm>
              <a:off x="1922" y="1129"/>
              <a:ext cx="262" cy="174"/>
            </a:xfrm>
            <a:custGeom>
              <a:avLst/>
              <a:gdLst>
                <a:gd name="T0" fmla="*/ 2 w 111"/>
                <a:gd name="T1" fmla="*/ 62 h 74"/>
                <a:gd name="T2" fmla="*/ 8 w 111"/>
                <a:gd name="T3" fmla="*/ 74 h 74"/>
                <a:gd name="T4" fmla="*/ 52 w 111"/>
                <a:gd name="T5" fmla="*/ 32 h 74"/>
                <a:gd name="T6" fmla="*/ 111 w 111"/>
                <a:gd name="T7" fmla="*/ 40 h 74"/>
                <a:gd name="T8" fmla="*/ 105 w 111"/>
                <a:gd name="T9" fmla="*/ 30 h 74"/>
                <a:gd name="T10" fmla="*/ 2 w 111"/>
                <a:gd name="T11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6" name="Prostoročno 35"/>
            <p:cNvSpPr>
              <a:spLocks/>
            </p:cNvSpPr>
            <p:nvPr/>
          </p:nvSpPr>
          <p:spPr bwMode="auto">
            <a:xfrm>
              <a:off x="2066" y="1136"/>
              <a:ext cx="843" cy="567"/>
            </a:xfrm>
            <a:custGeom>
              <a:avLst/>
              <a:gdLst>
                <a:gd name="T0" fmla="*/ 5 w 357"/>
                <a:gd name="T1" fmla="*/ 71 h 240"/>
                <a:gd name="T2" fmla="*/ 13 w 357"/>
                <a:gd name="T3" fmla="*/ 143 h 240"/>
                <a:gd name="T4" fmla="*/ 61 w 357"/>
                <a:gd name="T5" fmla="*/ 194 h 240"/>
                <a:gd name="T6" fmla="*/ 62 w 357"/>
                <a:gd name="T7" fmla="*/ 146 h 240"/>
                <a:gd name="T8" fmla="*/ 175 w 357"/>
                <a:gd name="T9" fmla="*/ 240 h 240"/>
                <a:gd name="T10" fmla="*/ 155 w 357"/>
                <a:gd name="T11" fmla="*/ 109 h 240"/>
                <a:gd name="T12" fmla="*/ 357 w 357"/>
                <a:gd name="T13" fmla="*/ 181 h 240"/>
                <a:gd name="T14" fmla="*/ 319 w 357"/>
                <a:gd name="T15" fmla="*/ 110 h 240"/>
                <a:gd name="T16" fmla="*/ 211 w 357"/>
                <a:gd name="T17" fmla="*/ 13 h 240"/>
                <a:gd name="T18" fmla="*/ 229 w 357"/>
                <a:gd name="T19" fmla="*/ 0 h 240"/>
                <a:gd name="T20" fmla="*/ 27 w 357"/>
                <a:gd name="T21" fmla="*/ 0 h 240"/>
                <a:gd name="T22" fmla="*/ 7 w 357"/>
                <a:gd name="T23" fmla="*/ 64 h 240"/>
                <a:gd name="T24" fmla="*/ 5 w 357"/>
                <a:gd name="T25" fmla="*/ 71 h 240"/>
                <a:gd name="T26" fmla="*/ 5 w 357"/>
                <a:gd name="T27" fmla="*/ 7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7" name="Prostoročno 36"/>
            <p:cNvSpPr>
              <a:spLocks/>
            </p:cNvSpPr>
            <p:nvPr/>
          </p:nvSpPr>
          <p:spPr bwMode="auto">
            <a:xfrm>
              <a:off x="2066" y="1136"/>
              <a:ext cx="775" cy="524"/>
            </a:xfrm>
            <a:custGeom>
              <a:avLst/>
              <a:gdLst>
                <a:gd name="T0" fmla="*/ 31 w 328"/>
                <a:gd name="T1" fmla="*/ 34 h 222"/>
                <a:gd name="T2" fmla="*/ 43 w 328"/>
                <a:gd name="T3" fmla="*/ 165 h 222"/>
                <a:gd name="T4" fmla="*/ 59 w 328"/>
                <a:gd name="T5" fmla="*/ 105 h 222"/>
                <a:gd name="T6" fmla="*/ 155 w 328"/>
                <a:gd name="T7" fmla="*/ 222 h 222"/>
                <a:gd name="T8" fmla="*/ 136 w 328"/>
                <a:gd name="T9" fmla="*/ 90 h 222"/>
                <a:gd name="T10" fmla="*/ 328 w 328"/>
                <a:gd name="T11" fmla="*/ 157 h 222"/>
                <a:gd name="T12" fmla="*/ 178 w 328"/>
                <a:gd name="T13" fmla="*/ 19 h 222"/>
                <a:gd name="T14" fmla="*/ 195 w 328"/>
                <a:gd name="T15" fmla="*/ 0 h 222"/>
                <a:gd name="T16" fmla="*/ 43 w 328"/>
                <a:gd name="T17" fmla="*/ 0 h 222"/>
                <a:gd name="T18" fmla="*/ 31 w 328"/>
                <a:gd name="T19" fmla="*/ 30 h 222"/>
                <a:gd name="T20" fmla="*/ 31 w 328"/>
                <a:gd name="T21" fmla="*/ 34 h 222"/>
                <a:gd name="T22" fmla="*/ 31 w 328"/>
                <a:gd name="T23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8" name="Prostoročno 37"/>
            <p:cNvSpPr>
              <a:spLocks/>
            </p:cNvSpPr>
            <p:nvPr/>
          </p:nvSpPr>
          <p:spPr bwMode="auto">
            <a:xfrm>
              <a:off x="2170" y="1159"/>
              <a:ext cx="498" cy="225"/>
            </a:xfrm>
            <a:custGeom>
              <a:avLst/>
              <a:gdLst>
                <a:gd name="T0" fmla="*/ 0 w 211"/>
                <a:gd name="T1" fmla="*/ 22 h 95"/>
                <a:gd name="T2" fmla="*/ 211 w 211"/>
                <a:gd name="T3" fmla="*/ 95 h 95"/>
                <a:gd name="T4" fmla="*/ 0 w 211"/>
                <a:gd name="T5" fmla="*/ 2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9" name="Prostoročno 38"/>
            <p:cNvSpPr>
              <a:spLocks/>
            </p:cNvSpPr>
            <p:nvPr/>
          </p:nvSpPr>
          <p:spPr bwMode="auto">
            <a:xfrm>
              <a:off x="2293" y="1136"/>
              <a:ext cx="71" cy="56"/>
            </a:xfrm>
            <a:custGeom>
              <a:avLst/>
              <a:gdLst>
                <a:gd name="T0" fmla="*/ 0 w 30"/>
                <a:gd name="T1" fmla="*/ 24 h 24"/>
                <a:gd name="T2" fmla="*/ 30 w 30"/>
                <a:gd name="T3" fmla="*/ 0 h 24"/>
                <a:gd name="T4" fmla="*/ 22 w 30"/>
                <a:gd name="T5" fmla="*/ 0 h 24"/>
                <a:gd name="T6" fmla="*/ 0 w 3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40" name="Prostoročno 39"/>
            <p:cNvSpPr>
              <a:spLocks/>
            </p:cNvSpPr>
            <p:nvPr/>
          </p:nvSpPr>
          <p:spPr bwMode="auto">
            <a:xfrm>
              <a:off x="2201" y="1136"/>
              <a:ext cx="9" cy="28"/>
            </a:xfrm>
            <a:custGeom>
              <a:avLst/>
              <a:gdLst>
                <a:gd name="T0" fmla="*/ 1 w 4"/>
                <a:gd name="T1" fmla="*/ 12 h 12"/>
                <a:gd name="T2" fmla="*/ 4 w 4"/>
                <a:gd name="T3" fmla="*/ 0 h 12"/>
                <a:gd name="T4" fmla="*/ 1 w 4"/>
                <a:gd name="T5" fmla="*/ 0 h 12"/>
                <a:gd name="T6" fmla="*/ 1 w 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41" name="Prostoročno 40"/>
            <p:cNvSpPr>
              <a:spLocks/>
            </p:cNvSpPr>
            <p:nvPr/>
          </p:nvSpPr>
          <p:spPr bwMode="auto">
            <a:xfrm>
              <a:off x="2142" y="1228"/>
              <a:ext cx="54" cy="210"/>
            </a:xfrm>
            <a:custGeom>
              <a:avLst/>
              <a:gdLst>
                <a:gd name="T0" fmla="*/ 3 w 23"/>
                <a:gd name="T1" fmla="*/ 89 h 89"/>
                <a:gd name="T2" fmla="*/ 23 w 23"/>
                <a:gd name="T3" fmla="*/ 0 h 89"/>
                <a:gd name="T4" fmla="*/ 3 w 23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42" name="Prostoročno 41"/>
            <p:cNvSpPr>
              <a:spLocks/>
            </p:cNvSpPr>
            <p:nvPr/>
          </p:nvSpPr>
          <p:spPr bwMode="auto">
            <a:xfrm>
              <a:off x="2229" y="1249"/>
              <a:ext cx="139" cy="340"/>
            </a:xfrm>
            <a:custGeom>
              <a:avLst/>
              <a:gdLst>
                <a:gd name="T0" fmla="*/ 16 w 59"/>
                <a:gd name="T1" fmla="*/ 0 h 144"/>
                <a:gd name="T2" fmla="*/ 59 w 59"/>
                <a:gd name="T3" fmla="*/ 144 h 144"/>
                <a:gd name="T4" fmla="*/ 16 w 59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</p:grpSp>
      <p:grpSp>
        <p:nvGrpSpPr>
          <p:cNvPr id="43" name="Skupina 28"/>
          <p:cNvGrpSpPr>
            <a:grpSpLocks noChangeAspect="1"/>
          </p:cNvGrpSpPr>
          <p:nvPr/>
        </p:nvGrpSpPr>
        <p:grpSpPr bwMode="auto">
          <a:xfrm>
            <a:off x="0" y="5007562"/>
            <a:ext cx="687853" cy="1147722"/>
            <a:chOff x="1901" y="2020"/>
            <a:chExt cx="1059" cy="1767"/>
          </a:xfrm>
        </p:grpSpPr>
        <p:sp>
          <p:nvSpPr>
            <p:cNvPr id="44" name="Prostoročno 29"/>
            <p:cNvSpPr>
              <a:spLocks/>
            </p:cNvSpPr>
            <p:nvPr/>
          </p:nvSpPr>
          <p:spPr bwMode="auto">
            <a:xfrm>
              <a:off x="1901" y="2020"/>
              <a:ext cx="1059" cy="1640"/>
            </a:xfrm>
            <a:custGeom>
              <a:avLst/>
              <a:gdLst>
                <a:gd name="T0" fmla="*/ 364 w 448"/>
                <a:gd name="T1" fmla="*/ 542 h 694"/>
                <a:gd name="T2" fmla="*/ 247 w 448"/>
                <a:gd name="T3" fmla="*/ 548 h 694"/>
                <a:gd name="T4" fmla="*/ 438 w 448"/>
                <a:gd name="T5" fmla="*/ 267 h 694"/>
                <a:gd name="T6" fmla="*/ 233 w 448"/>
                <a:gd name="T7" fmla="*/ 359 h 694"/>
                <a:gd name="T8" fmla="*/ 164 w 448"/>
                <a:gd name="T9" fmla="*/ 0 h 694"/>
                <a:gd name="T10" fmla="*/ 46 w 448"/>
                <a:gd name="T11" fmla="*/ 324 h 694"/>
                <a:gd name="T12" fmla="*/ 0 w 448"/>
                <a:gd name="T13" fmla="*/ 276 h 694"/>
                <a:gd name="T14" fmla="*/ 0 w 448"/>
                <a:gd name="T15" fmla="*/ 599 h 694"/>
                <a:gd name="T16" fmla="*/ 78 w 448"/>
                <a:gd name="T17" fmla="*/ 614 h 694"/>
                <a:gd name="T18" fmla="*/ 364 w 448"/>
                <a:gd name="T19" fmla="*/ 54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45" name="Prostoročno 30"/>
            <p:cNvSpPr>
              <a:spLocks/>
            </p:cNvSpPr>
            <p:nvPr/>
          </p:nvSpPr>
          <p:spPr bwMode="auto">
            <a:xfrm>
              <a:off x="1901" y="2136"/>
              <a:ext cx="952" cy="1365"/>
            </a:xfrm>
            <a:custGeom>
              <a:avLst/>
              <a:gdLst>
                <a:gd name="T0" fmla="*/ 31 w 403"/>
                <a:gd name="T1" fmla="*/ 531 h 578"/>
                <a:gd name="T2" fmla="*/ 294 w 403"/>
                <a:gd name="T3" fmla="*/ 522 h 578"/>
                <a:gd name="T4" fmla="*/ 163 w 403"/>
                <a:gd name="T5" fmla="*/ 503 h 578"/>
                <a:gd name="T6" fmla="*/ 403 w 403"/>
                <a:gd name="T7" fmla="*/ 271 h 578"/>
                <a:gd name="T8" fmla="*/ 197 w 403"/>
                <a:gd name="T9" fmla="*/ 347 h 578"/>
                <a:gd name="T10" fmla="*/ 171 w 403"/>
                <a:gd name="T11" fmla="*/ 0 h 578"/>
                <a:gd name="T12" fmla="*/ 60 w 403"/>
                <a:gd name="T13" fmla="*/ 326 h 578"/>
                <a:gd name="T14" fmla="*/ 0 w 403"/>
                <a:gd name="T15" fmla="*/ 271 h 578"/>
                <a:gd name="T16" fmla="*/ 0 w 403"/>
                <a:gd name="T17" fmla="*/ 516 h 578"/>
                <a:gd name="T18" fmla="*/ 24 w 403"/>
                <a:gd name="T19" fmla="*/ 527 h 578"/>
                <a:gd name="T20" fmla="*/ 31 w 403"/>
                <a:gd name="T21" fmla="*/ 531 h 578"/>
                <a:gd name="T22" fmla="*/ 31 w 403"/>
                <a:gd name="T23" fmla="*/ 53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46" name="Prostoročno 31"/>
            <p:cNvSpPr>
              <a:spLocks/>
            </p:cNvSpPr>
            <p:nvPr/>
          </p:nvSpPr>
          <p:spPr bwMode="auto">
            <a:xfrm>
              <a:off x="1993" y="2495"/>
              <a:ext cx="314" cy="853"/>
            </a:xfrm>
            <a:custGeom>
              <a:avLst/>
              <a:gdLst>
                <a:gd name="T0" fmla="*/ 0 w 133"/>
                <a:gd name="T1" fmla="*/ 361 h 361"/>
                <a:gd name="T2" fmla="*/ 125 w 133"/>
                <a:gd name="T3" fmla="*/ 0 h 361"/>
                <a:gd name="T4" fmla="*/ 0 w 133"/>
                <a:gd name="T5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47" name="Prostoročno 32"/>
            <p:cNvSpPr>
              <a:spLocks/>
            </p:cNvSpPr>
            <p:nvPr/>
          </p:nvSpPr>
          <p:spPr bwMode="auto">
            <a:xfrm>
              <a:off x="2151" y="2949"/>
              <a:ext cx="542" cy="290"/>
            </a:xfrm>
            <a:custGeom>
              <a:avLst/>
              <a:gdLst>
                <a:gd name="T0" fmla="*/ 0 w 229"/>
                <a:gd name="T1" fmla="*/ 105 h 123"/>
                <a:gd name="T2" fmla="*/ 229 w 229"/>
                <a:gd name="T3" fmla="*/ 0 h 123"/>
                <a:gd name="T4" fmla="*/ 0 w 229"/>
                <a:gd name="T5" fmla="*/ 10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48" name="Prostoročno 33"/>
            <p:cNvSpPr>
              <a:spLocks/>
            </p:cNvSpPr>
            <p:nvPr/>
          </p:nvSpPr>
          <p:spPr bwMode="auto">
            <a:xfrm>
              <a:off x="2071" y="3341"/>
              <a:ext cx="359" cy="87"/>
            </a:xfrm>
            <a:custGeom>
              <a:avLst/>
              <a:gdLst>
                <a:gd name="T0" fmla="*/ 0 w 152"/>
                <a:gd name="T1" fmla="*/ 0 h 37"/>
                <a:gd name="T2" fmla="*/ 152 w 152"/>
                <a:gd name="T3" fmla="*/ 31 h 37"/>
                <a:gd name="T4" fmla="*/ 0 w 152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49" name="Prostoročno 34"/>
            <p:cNvSpPr>
              <a:spLocks/>
            </p:cNvSpPr>
            <p:nvPr/>
          </p:nvSpPr>
          <p:spPr bwMode="auto">
            <a:xfrm>
              <a:off x="1901" y="3034"/>
              <a:ext cx="144" cy="137"/>
            </a:xfrm>
            <a:custGeom>
              <a:avLst/>
              <a:gdLst>
                <a:gd name="T0" fmla="*/ 61 w 61"/>
                <a:gd name="T1" fmla="*/ 58 h 58"/>
                <a:gd name="T2" fmla="*/ 0 w 61"/>
                <a:gd name="T3" fmla="*/ 0 h 58"/>
                <a:gd name="T4" fmla="*/ 0 w 61"/>
                <a:gd name="T5" fmla="*/ 12 h 58"/>
                <a:gd name="T6" fmla="*/ 61 w 61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50" name="Prostoročno 35"/>
            <p:cNvSpPr>
              <a:spLocks/>
            </p:cNvSpPr>
            <p:nvPr/>
          </p:nvSpPr>
          <p:spPr bwMode="auto">
            <a:xfrm>
              <a:off x="1901" y="3279"/>
              <a:ext cx="113" cy="40"/>
            </a:xfrm>
            <a:custGeom>
              <a:avLst/>
              <a:gdLst>
                <a:gd name="T0" fmla="*/ 48 w 48"/>
                <a:gd name="T1" fmla="*/ 15 h 17"/>
                <a:gd name="T2" fmla="*/ 0 w 48"/>
                <a:gd name="T3" fmla="*/ 0 h 17"/>
                <a:gd name="T4" fmla="*/ 0 w 48"/>
                <a:gd name="T5" fmla="*/ 6 h 17"/>
                <a:gd name="T6" fmla="*/ 48 w 48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51" name="Prostoročno 36"/>
            <p:cNvSpPr>
              <a:spLocks/>
            </p:cNvSpPr>
            <p:nvPr/>
          </p:nvSpPr>
          <p:spPr bwMode="auto">
            <a:xfrm>
              <a:off x="1903" y="3454"/>
              <a:ext cx="196" cy="333"/>
            </a:xfrm>
            <a:custGeom>
              <a:avLst/>
              <a:gdLst>
                <a:gd name="T0" fmla="*/ 42 w 83"/>
                <a:gd name="T1" fmla="*/ 70 h 141"/>
                <a:gd name="T2" fmla="*/ 66 w 83"/>
                <a:gd name="T3" fmla="*/ 0 h 141"/>
                <a:gd name="T4" fmla="*/ 55 w 83"/>
                <a:gd name="T5" fmla="*/ 2 h 141"/>
                <a:gd name="T6" fmla="*/ 66 w 83"/>
                <a:gd name="T7" fmla="*/ 139 h 141"/>
                <a:gd name="T8" fmla="*/ 83 w 83"/>
                <a:gd name="T9" fmla="*/ 134 h 141"/>
                <a:gd name="T10" fmla="*/ 42 w 83"/>
                <a:gd name="T11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</p:grpSp>
      <p:grpSp>
        <p:nvGrpSpPr>
          <p:cNvPr id="52" name="Skupina 52"/>
          <p:cNvGrpSpPr>
            <a:grpSpLocks noChangeAspect="1"/>
          </p:cNvGrpSpPr>
          <p:nvPr/>
        </p:nvGrpSpPr>
        <p:grpSpPr bwMode="auto">
          <a:xfrm rot="19948164">
            <a:off x="11143247" y="105148"/>
            <a:ext cx="675071" cy="772505"/>
            <a:chOff x="4634" y="754"/>
            <a:chExt cx="1164" cy="1332"/>
          </a:xfrm>
        </p:grpSpPr>
        <p:sp>
          <p:nvSpPr>
            <p:cNvPr id="53" name="Prostoročno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54" name="Prostoročno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55" name="Prostoročno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56" name="Prostoročno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57" name="Prostoročno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58" name="Prostoročno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59" name="Prostoročno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60" name="Prostoročno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</p:grpSp>
      <p:grpSp>
        <p:nvGrpSpPr>
          <p:cNvPr id="61" name="Skupina 64"/>
          <p:cNvGrpSpPr>
            <a:grpSpLocks noChangeAspect="1"/>
          </p:cNvGrpSpPr>
          <p:nvPr/>
        </p:nvGrpSpPr>
        <p:grpSpPr bwMode="auto">
          <a:xfrm flipH="1">
            <a:off x="10782665" y="2958792"/>
            <a:ext cx="1028242" cy="1140705"/>
            <a:chOff x="2052" y="995"/>
            <a:chExt cx="768" cy="852"/>
          </a:xfrm>
        </p:grpSpPr>
        <p:sp>
          <p:nvSpPr>
            <p:cNvPr id="62" name="Prostoročno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63" name="Prostoročno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64" name="Prostoročno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65" name="Prostoročno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66" name="Prostoročno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67" name="Prostoročno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68" name="Prostoročno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69" name="Prostoročno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</p:grpSp>
      <p:sp>
        <p:nvSpPr>
          <p:cNvPr id="2" name="Označba mesta za naslov 1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sl-SI" noProof="0" dirty="0"/>
              <a:t>Uredite slog naslova matrice</a:t>
            </a:r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/>
          </p:nvPr>
        </p:nvSpPr>
        <p:spPr>
          <a:xfrm>
            <a:off x="1528572" y="1485900"/>
            <a:ext cx="9134856" cy="4152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sl-SI" noProof="0" dirty="0"/>
              <a:t>Uredite sloge besedila matrice</a:t>
            </a:r>
          </a:p>
          <a:p>
            <a:pPr lvl="1" rtl="0"/>
            <a:r>
              <a:rPr lang="sl-SI" noProof="0" dirty="0"/>
              <a:t>Druga raven</a:t>
            </a:r>
          </a:p>
          <a:p>
            <a:pPr lvl="2" rtl="0"/>
            <a:r>
              <a:rPr lang="sl-SI" noProof="0" dirty="0"/>
              <a:t>Tretja raven</a:t>
            </a:r>
          </a:p>
          <a:p>
            <a:pPr lvl="3" rtl="0"/>
            <a:r>
              <a:rPr lang="sl-SI" noProof="0" dirty="0"/>
              <a:t>Četrta raven</a:t>
            </a:r>
          </a:p>
          <a:p>
            <a:pPr lvl="4" rtl="0"/>
            <a:r>
              <a:rPr lang="sl-SI" noProof="0" dirty="0"/>
              <a:t>Peta raven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800">
                <a:solidFill>
                  <a:schemeClr val="tx1"/>
                </a:solidFill>
              </a:defRPr>
            </a:lvl1pPr>
          </a:lstStyle>
          <a:p>
            <a:fld id="{0A33B4AF-0E8C-4365-9309-6F932D2D2FD6}" type="datetime1">
              <a:rPr lang="sl-SI" smtClean="0"/>
              <a:pPr/>
              <a:t>15.3.2022</a:t>
            </a:fld>
            <a:endParaRPr lang="sl-SI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3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00" cap="none" baseline="0">
                <a:solidFill>
                  <a:schemeClr val="tx1"/>
                </a:solidFill>
              </a:defRPr>
            </a:lvl1pPr>
          </a:lstStyle>
          <a:p>
            <a:pPr rtl="0"/>
            <a:endParaRPr lang="sl-SI" noProof="0" dirty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4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800">
                <a:solidFill>
                  <a:schemeClr val="tx1"/>
                </a:solidFill>
              </a:defRPr>
            </a:lvl1pPr>
          </a:lstStyle>
          <a:p>
            <a:r>
              <a:rPr lang="sl-SI" noProof="0" dirty="0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3" r:id="rId4"/>
    <p:sldLayoutId id="2147483664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100000"/>
        </a:lnSpc>
        <a:spcBef>
          <a:spcPts val="1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3840">
          <p15:clr>
            <a:srgbClr val="F26B43"/>
          </p15:clr>
        </p15:guide>
        <p15:guide id="4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sl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Vzgoja za medije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Segoe Print" panose="02000600000000000000" pitchFamily="2" charset="0"/>
            </a:endParaRPr>
          </a:p>
        </p:txBody>
      </p:sp>
      <p:sp>
        <p:nvSpPr>
          <p:cNvPr id="5" name="Podnaslov 4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endParaRPr lang="sl" dirty="0">
              <a:latin typeface="Segoe Print" panose="02000600000000000000" pitchFamily="2" charset="0"/>
            </a:endParaRPr>
          </a:p>
          <a:p>
            <a:pPr rtl="0"/>
            <a:r>
              <a:rPr lang="sl" sz="2000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Bernarda Frass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Segoe Print" panose="02000600000000000000" pitchFamily="2" charset="0"/>
            </a:endParaRPr>
          </a:p>
        </p:txBody>
      </p:sp>
      <p:pic>
        <p:nvPicPr>
          <p:cNvPr id="6" name="Posnet zvok">
            <a:hlinkClick r:id="" action="ppaction://media"/>
            <a:extLst>
              <a:ext uri="{FF2B5EF4-FFF2-40B4-BE49-F238E27FC236}">
                <a16:creationId xmlns="" xmlns:a16="http://schemas.microsoft.com/office/drawing/2014/main" id="{52707CF3-2D04-41DA-84F7-FE1D39F6FD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332302" y="33317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67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1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rtl="0"/>
            <a:r>
              <a:rPr lang="sl" dirty="0">
                <a:solidFill>
                  <a:srgbClr val="92D050"/>
                </a:solidFill>
                <a:latin typeface="Segoe Print" panose="02000600000000000000" pitchFamily="2" charset="0"/>
              </a:rPr>
              <a:t>Izbirni predmet </a:t>
            </a:r>
            <a:r>
              <a:rPr lang="sl" dirty="0">
                <a:latin typeface="Segoe Print" panose="02000600000000000000" pitchFamily="2" charset="0"/>
              </a:rPr>
              <a:t/>
            </a:r>
            <a:br>
              <a:rPr lang="sl" dirty="0">
                <a:latin typeface="Segoe Print" panose="02000600000000000000" pitchFamily="2" charset="0"/>
              </a:rPr>
            </a:br>
            <a:endParaRPr lang="en-US" dirty="0">
              <a:latin typeface="Segoe Print" panose="02000600000000000000" pitchFamily="2" charset="0"/>
            </a:endParaRPr>
          </a:p>
        </p:txBody>
      </p:sp>
      <p:graphicFrame>
        <p:nvGraphicFramePr>
          <p:cNvPr id="5" name="Označba mesta za vsebino 4" descr="Vzorčna tabela z dvema stolpcema in enajstimi vrsticami" title="Tabela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6675910"/>
              </p:ext>
            </p:extLst>
          </p:nvPr>
        </p:nvGraphicFramePr>
        <p:xfrm>
          <a:off x="5096435" y="564776"/>
          <a:ext cx="5056093" cy="5154142"/>
        </p:xfrm>
        <a:graphic>
          <a:graphicData uri="http://schemas.openxmlformats.org/drawingml/2006/table">
            <a:tbl>
              <a:tblPr bandRow="1">
                <a:tableStyleId>{16D9F66E-5EB9-4882-86FB-DCBF35E3C3E4}</a:tableStyleId>
              </a:tblPr>
              <a:tblGrid>
                <a:gridCol w="157033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4857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93377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600" b="1" kern="1200" noProof="0" dirty="0">
                          <a:solidFill>
                            <a:srgbClr val="92D050"/>
                          </a:solidFill>
                          <a:effectLst/>
                          <a:latin typeface="Segoe Print" panose="02000600000000000000" pitchFamily="2" charset="0"/>
                          <a:ea typeface="+mn-ea"/>
                          <a:cs typeface="+mn-cs"/>
                        </a:rPr>
                        <a:t>Teme predmeta</a:t>
                      </a:r>
                    </a:p>
                  </a:txBody>
                  <a:tcPr marL="182880" marR="57150" marT="57150" marB="57150" anchor="ctr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600" b="0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egoe Print" panose="02000600000000000000" pitchFamily="2" charset="0"/>
                          <a:ea typeface="Times New Roman"/>
                          <a:cs typeface="Times New Roman"/>
                        </a:rPr>
                        <a:t>Skupne</a:t>
                      </a:r>
                      <a:r>
                        <a:rPr lang="sl-SI" sz="1600" b="0" baseline="0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egoe Print" panose="02000600000000000000" pitchFamily="2" charset="0"/>
                          <a:ea typeface="Times New Roman"/>
                          <a:cs typeface="Times New Roman"/>
                        </a:rPr>
                        <a:t> značilnosti medijev</a:t>
                      </a:r>
                      <a:endParaRPr lang="sl-SI" sz="1600" b="0" noProof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Segoe Print" panose="02000600000000000000" pitchFamily="2" charset="0"/>
                        <a:ea typeface="Times New Roman"/>
                        <a:cs typeface="Times New Roman"/>
                      </a:endParaRPr>
                    </a:p>
                  </a:txBody>
                  <a:tcPr marL="182880" marR="57150" marT="57150" marB="5715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88459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l-SI" sz="1600" b="1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2880" marR="57150" marT="57150" marB="57150" anchor="ctr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sl-SI" sz="1600" kern="1200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egoe Print" panose="02000600000000000000" pitchFamily="2" charset="0"/>
                          <a:ea typeface="+mn-ea"/>
                          <a:cs typeface="+mn-cs"/>
                        </a:rPr>
                        <a:t>Nastanek in razvoj množičnih medijev</a:t>
                      </a:r>
                    </a:p>
                  </a:txBody>
                  <a:tcPr marL="182880" marR="57150" marT="57150" marB="5715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8034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l-SI" sz="1600" b="1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2880" marR="57150" marT="57150" marB="57150" anchor="ctr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sl-SI" sz="1600" kern="1200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egoe Print" panose="02000600000000000000" pitchFamily="2" charset="0"/>
                          <a:ea typeface="+mn-ea"/>
                          <a:cs typeface="+mn-cs"/>
                        </a:rPr>
                        <a:t>Značilnosti tiskanih medijev</a:t>
                      </a:r>
                    </a:p>
                  </a:txBody>
                  <a:tcPr marL="182880" marR="57150" marT="57150" marB="5715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8034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l-SI" sz="1600" b="1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2880" marR="57150" marT="57150" marB="57150" anchor="ctr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sl-SI" sz="1600" b="0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egoe Print" panose="02000600000000000000" pitchFamily="2" charset="0"/>
                          <a:ea typeface="Times New Roman"/>
                          <a:cs typeface="Times New Roman"/>
                        </a:rPr>
                        <a:t>Delitev tiska</a:t>
                      </a:r>
                    </a:p>
                  </a:txBody>
                  <a:tcPr marL="182880" marR="57150" marT="57150" marB="5715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08034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l-SI" sz="1600" b="1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2880" marR="57150" marT="57150" marB="57150" anchor="ctr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600" b="0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egoe Print" panose="02000600000000000000" pitchFamily="2" charset="0"/>
                          <a:ea typeface="Times New Roman"/>
                          <a:cs typeface="Times New Roman"/>
                        </a:rPr>
                        <a:t>Novinarska etika</a:t>
                      </a:r>
                    </a:p>
                  </a:txBody>
                  <a:tcPr marL="182880" marR="57150" marT="57150" marB="5715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08034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l-SI" sz="1600" b="1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2880" marR="57150" marT="57150" marB="57150" anchor="ctr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sl-SI" sz="1600" b="0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egoe Print" panose="02000600000000000000" pitchFamily="2" charset="0"/>
                          <a:ea typeface="Times New Roman"/>
                          <a:cs typeface="Times New Roman"/>
                        </a:rPr>
                        <a:t>Oglaševanje in propaganda</a:t>
                      </a:r>
                    </a:p>
                  </a:txBody>
                  <a:tcPr marL="182880" marR="57150" marT="57150" marB="5715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08034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l-SI" sz="1600" b="1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2880" marR="57150" marT="57150" marB="57150" anchor="ctr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600" b="0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egoe Print" panose="02000600000000000000" pitchFamily="2" charset="0"/>
                          <a:ea typeface="Times New Roman"/>
                          <a:cs typeface="Times New Roman"/>
                        </a:rPr>
                        <a:t>Delo novinarja pri časopisu</a:t>
                      </a:r>
                    </a:p>
                  </a:txBody>
                  <a:tcPr marL="182880" marR="57150" marT="57150" marB="5715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08034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l-SI" sz="1600" b="1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2880" marR="57150" marT="57150" marB="57150" anchor="ctr"/>
                </a:tc>
                <a:tc>
                  <a:txBody>
                    <a:bodyPr/>
                    <a:lstStyle/>
                    <a:p>
                      <a:r>
                        <a:rPr lang="sl-SI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Segoe Print" panose="02000600000000000000" pitchFamily="2" charset="0"/>
                        </a:rPr>
                        <a:t>Časopisi</a:t>
                      </a:r>
                    </a:p>
                  </a:txBody>
                  <a:tcPr marL="182880" marR="57150" marT="57150" marB="5715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08034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l-SI" sz="1600" b="1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2880" marR="57150" marT="57150" marB="57150" anchor="ctr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600" b="0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egoe Print" panose="02000600000000000000" pitchFamily="2" charset="0"/>
                          <a:ea typeface="Times New Roman"/>
                          <a:cs typeface="Times New Roman"/>
                        </a:rPr>
                        <a:t>Pisanje člankov</a:t>
                      </a:r>
                    </a:p>
                  </a:txBody>
                  <a:tcPr marL="182880" marR="57150" marT="57150" marB="5715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08034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l-SI" sz="1600" b="1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2880" marR="57150" marT="57150" marB="57150" anchor="ctr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sl-SI" sz="1600" b="0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egoe Print" panose="02000600000000000000" pitchFamily="2" charset="0"/>
                          <a:ea typeface="Times New Roman"/>
                          <a:cs typeface="Times New Roman"/>
                        </a:rPr>
                        <a:t>Izdelava časopisa</a:t>
                      </a:r>
                    </a:p>
                  </a:txBody>
                  <a:tcPr marL="182880" marR="57150" marT="57150" marB="5715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08034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l-SI" sz="1600" b="1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2880" marR="57150" marT="57150" marB="57150" anchor="ctr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600" b="0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egoe Print" panose="02000600000000000000" pitchFamily="2" charset="0"/>
                          <a:ea typeface="Times New Roman"/>
                          <a:cs typeface="Times New Roman"/>
                        </a:rPr>
                        <a:t>Snemanje</a:t>
                      </a:r>
                      <a:r>
                        <a:rPr lang="sl-SI" sz="1600" b="0" baseline="0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egoe Print" panose="02000600000000000000" pitchFamily="2" charset="0"/>
                          <a:ea typeface="Times New Roman"/>
                          <a:cs typeface="Times New Roman"/>
                        </a:rPr>
                        <a:t> oglasov</a:t>
                      </a:r>
                      <a:endParaRPr lang="sl-SI" sz="1600" b="0" noProof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Segoe Print" panose="02000600000000000000" pitchFamily="2" charset="0"/>
                        <a:ea typeface="Times New Roman"/>
                        <a:cs typeface="Times New Roman"/>
                      </a:endParaRPr>
                    </a:p>
                  </a:txBody>
                  <a:tcPr marL="182880" marR="57150" marT="57150" marB="5715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Označba mesta za besedilo 3"/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/>
          </a:bodyPr>
          <a:lstStyle/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sl" dirty="0">
                <a:latin typeface="Segoe Print" panose="02000600000000000000" pitchFamily="2" charset="0"/>
              </a:rPr>
              <a:t> </a:t>
            </a:r>
            <a:r>
              <a:rPr lang="sl" dirty="0">
                <a:solidFill>
                  <a:schemeClr val="accent1">
                    <a:lumMod val="50000"/>
                  </a:schemeClr>
                </a:solidFill>
                <a:latin typeface="Segoe Print" panose="02000600000000000000" pitchFamily="2" charset="0"/>
              </a:rPr>
              <a:t>za učence 7. razreda,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sl" dirty="0">
                <a:solidFill>
                  <a:schemeClr val="accent1">
                    <a:lumMod val="50000"/>
                  </a:schemeClr>
                </a:solidFill>
                <a:latin typeface="Segoe Print" panose="02000600000000000000" pitchFamily="2" charset="0"/>
              </a:rPr>
              <a:t> obsega 35 ur letno, 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sl" dirty="0">
                <a:solidFill>
                  <a:schemeClr val="accent1">
                    <a:lumMod val="50000"/>
                  </a:schemeClr>
                </a:solidFill>
                <a:latin typeface="Segoe Print" panose="02000600000000000000" pitchFamily="2" charset="0"/>
              </a:rPr>
              <a:t> enkrat na teden.</a:t>
            </a:r>
          </a:p>
          <a:p>
            <a:pPr rtl="0"/>
            <a:endParaRPr lang="sl" dirty="0"/>
          </a:p>
          <a:p>
            <a:pPr rtl="0"/>
            <a:endParaRPr lang="en-US" dirty="0"/>
          </a:p>
        </p:txBody>
      </p:sp>
      <p:pic>
        <p:nvPicPr>
          <p:cNvPr id="3" name="Posnet zvok">
            <a:hlinkClick r:id="" action="ppaction://media"/>
            <a:extLst>
              <a:ext uri="{FF2B5EF4-FFF2-40B4-BE49-F238E27FC236}">
                <a16:creationId xmlns="" xmlns:a16="http://schemas.microsoft.com/office/drawing/2014/main" id="{66F70894-D006-474F-ABBA-B6EC410EEE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33357" y="32109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073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82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dirty="0">
                <a:solidFill>
                  <a:srgbClr val="92D050"/>
                </a:solidFill>
                <a:latin typeface="Segoe Script" panose="020B0504020000000003" pitchFamily="34" charset="0"/>
              </a:rPr>
              <a:t>Več o predmetu :</a:t>
            </a:r>
          </a:p>
        </p:txBody>
      </p:sp>
      <p:sp>
        <p:nvSpPr>
          <p:cNvPr id="4" name="Označba mesta za vsebino 3"/>
          <p:cNvSpPr>
            <a:spLocks noGrp="1"/>
          </p:cNvSpPr>
          <p:nvPr>
            <p:ph sz="half" idx="1"/>
          </p:nvPr>
        </p:nvSpPr>
        <p:spPr/>
        <p:txBody>
          <a:bodyPr rtlCol="0"/>
          <a:lstStyle/>
          <a:p>
            <a:r>
              <a:rPr lang="sl-SI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popelje te v čarobni svet časopisa,</a:t>
            </a:r>
          </a:p>
          <a:p>
            <a:r>
              <a:rPr lang="sl-SI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popelje te v svet oglasov,</a:t>
            </a:r>
          </a:p>
          <a:p>
            <a:r>
              <a:rPr lang="sl-SI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spoznaš novinarje in njihovo delo,</a:t>
            </a:r>
          </a:p>
          <a:p>
            <a:r>
              <a:rPr lang="sl-SI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raziskuješ časopise,</a:t>
            </a:r>
          </a:p>
          <a:p>
            <a:r>
              <a:rPr lang="sl-SI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ogledaš si POP TV, </a:t>
            </a:r>
          </a:p>
          <a:p>
            <a:r>
              <a:rPr lang="sl-SI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spoznaš novice in novinarske žanre,</a:t>
            </a:r>
          </a:p>
        </p:txBody>
      </p:sp>
      <p:sp>
        <p:nvSpPr>
          <p:cNvPr id="5" name="Označba mesta za vsebino 4"/>
          <p:cNvSpPr>
            <a:spLocks noGrp="1"/>
          </p:cNvSpPr>
          <p:nvPr>
            <p:ph sz="half" idx="2"/>
          </p:nvPr>
        </p:nvSpPr>
        <p:spPr/>
        <p:txBody>
          <a:bodyPr rtlCol="0"/>
          <a:lstStyle/>
          <a:p>
            <a:r>
              <a:rPr lang="sl-SI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srečaš se z zgodovino tiska,</a:t>
            </a:r>
          </a:p>
          <a:p>
            <a:r>
              <a:rPr lang="sl-SI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primerjaš medije, </a:t>
            </a:r>
          </a:p>
          <a:p>
            <a:r>
              <a:rPr lang="sl-SI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pripravljaš novice za 24.ur, </a:t>
            </a:r>
          </a:p>
          <a:p>
            <a:r>
              <a:rPr lang="sl-SI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obiščeš POP Tv,</a:t>
            </a:r>
          </a:p>
          <a:p>
            <a:r>
              <a:rPr lang="sl-SI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se zabavaš, učiš in spoznavaš medijski svet.</a:t>
            </a:r>
          </a:p>
        </p:txBody>
      </p:sp>
      <p:pic>
        <p:nvPicPr>
          <p:cNvPr id="6" name="Posnet zvok">
            <a:hlinkClick r:id="" action="ppaction://media"/>
            <a:extLst>
              <a:ext uri="{FF2B5EF4-FFF2-40B4-BE49-F238E27FC236}">
                <a16:creationId xmlns="" xmlns:a16="http://schemas.microsoft.com/office/drawing/2014/main" id="{0696049C-F962-466D-80AC-0152007671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14047" y="66807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09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53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dirty="0">
                <a:solidFill>
                  <a:srgbClr val="92D050"/>
                </a:solidFill>
                <a:latin typeface="Segoe Print" panose="02000600000000000000" pitchFamily="2" charset="0"/>
              </a:rPr>
              <a:t>Samostojno delo in delo v skupini</a:t>
            </a:r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r>
              <a:rPr lang="sl-SI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Pripravljaš in snemaš oglase,</a:t>
            </a:r>
          </a:p>
          <a:p>
            <a:r>
              <a:rPr lang="sl-SI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pišeš članke, </a:t>
            </a:r>
          </a:p>
          <a:p>
            <a:r>
              <a:rPr lang="sl-SI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preizkusiš se v vlogi novinarja, </a:t>
            </a:r>
          </a:p>
          <a:p>
            <a:r>
              <a:rPr lang="sl-SI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sodeluješ pri delavnicah,</a:t>
            </a:r>
          </a:p>
          <a:p>
            <a:r>
              <a:rPr lang="sl-SI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raziskuješ, komentiraš, </a:t>
            </a:r>
          </a:p>
          <a:p>
            <a:r>
              <a:rPr lang="sl-SI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izdelaš skupno glasilo.</a:t>
            </a:r>
          </a:p>
        </p:txBody>
      </p:sp>
      <p:pic>
        <p:nvPicPr>
          <p:cNvPr id="4" name="Picture 4" descr="http://bestanimations.com/Computers/Computer-04-june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894" y="1208555"/>
            <a:ext cx="1928813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http://bestanimations.com/Computers/Hacker-03-june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017" y="3442448"/>
            <a:ext cx="1571625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osnet zvok">
            <a:hlinkClick r:id="" action="ppaction://media"/>
            <a:extLst>
              <a:ext uri="{FF2B5EF4-FFF2-40B4-BE49-F238E27FC236}">
                <a16:creationId xmlns="" xmlns:a16="http://schemas.microsoft.com/office/drawing/2014/main" id="{3317C7E4-A5C4-41A4-99D4-8A706DF622F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526875" y="39072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176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3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sl-SI" sz="3200" dirty="0">
                <a:solidFill>
                  <a:srgbClr val="00B0F0"/>
                </a:solidFill>
                <a:latin typeface="Segoe Print" panose="02000600000000000000" pitchFamily="2" charset="0"/>
              </a:rPr>
              <a:t>Če si radoveden, komunikativen, ustvarjalen, spoštljiv, radodaren in imaš veliko srce, se nam pridruži pri </a:t>
            </a:r>
            <a:r>
              <a:rPr lang="sl-SI" sz="3200">
                <a:solidFill>
                  <a:srgbClr val="00B0F0"/>
                </a:solidFill>
                <a:latin typeface="Segoe Print" panose="02000600000000000000" pitchFamily="2" charset="0"/>
              </a:rPr>
              <a:t>naših urah </a:t>
            </a:r>
            <a:r>
              <a:rPr lang="sl-SI" sz="3200" dirty="0">
                <a:solidFill>
                  <a:srgbClr val="00B0F0"/>
                </a:solidFill>
                <a:latin typeface="Segoe Print" panose="02000600000000000000" pitchFamily="2" charset="0"/>
              </a:rPr>
              <a:t/>
            </a:r>
            <a:br>
              <a:rPr lang="sl-SI" sz="3200" dirty="0">
                <a:solidFill>
                  <a:srgbClr val="00B0F0"/>
                </a:solidFill>
                <a:latin typeface="Segoe Print" panose="02000600000000000000" pitchFamily="2" charset="0"/>
              </a:rPr>
            </a:br>
            <a:r>
              <a:rPr lang="sl-SI" sz="3200" dirty="0">
                <a:solidFill>
                  <a:srgbClr val="00B0F0"/>
                </a:solidFill>
                <a:latin typeface="Segoe Print" panose="02000600000000000000" pitchFamily="2" charset="0"/>
              </a:rPr>
              <a:t>vzgoja za medije.</a:t>
            </a:r>
          </a:p>
        </p:txBody>
      </p:sp>
      <p:pic>
        <p:nvPicPr>
          <p:cNvPr id="3" name="Posnet zvok">
            <a:hlinkClick r:id="" action="ppaction://media"/>
            <a:extLst>
              <a:ext uri="{FF2B5EF4-FFF2-40B4-BE49-F238E27FC236}">
                <a16:creationId xmlns="" xmlns:a16="http://schemas.microsoft.com/office/drawing/2014/main" id="{52E32CA9-311F-4F1E-94F2-837469345D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072856" y="58519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98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034904" y="828876"/>
            <a:ext cx="6058552" cy="4025512"/>
          </a:xfrm>
        </p:spPr>
        <p:txBody>
          <a:bodyPr rtlCol="0">
            <a:normAutofit/>
          </a:bodyPr>
          <a:lstStyle/>
          <a:p>
            <a:pPr rtl="0"/>
            <a:r>
              <a:rPr lang="sl-SI" sz="4400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Naj bo to</a:t>
            </a:r>
            <a:br>
              <a:rPr lang="sl-SI" sz="4400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</a:br>
            <a:r>
              <a:rPr lang="sl-SI" sz="4400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šolsko leto, ki ga boš delil </a:t>
            </a:r>
            <a:r>
              <a:rPr lang="sl-SI" sz="440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z </a:t>
            </a:r>
            <a:r>
              <a:rPr lang="sl-SI" sz="4400" smtClean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nami,</a:t>
            </a:r>
            <a:r>
              <a:rPr lang="sl-SI" sz="4400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/>
            </a:r>
            <a:br>
              <a:rPr lang="sl-SI" sz="4400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</a:br>
            <a:r>
              <a:rPr lang="sl-SI" sz="4400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/>
            </a:r>
            <a:br>
              <a:rPr lang="sl-SI" sz="4400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</a:br>
            <a:r>
              <a:rPr lang="sl-SI" sz="4400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 </a:t>
            </a:r>
            <a:r>
              <a:rPr lang="sl-SI" sz="4400" dirty="0">
                <a:solidFill>
                  <a:srgbClr val="FFC000"/>
                </a:solidFill>
                <a:latin typeface="Segoe Print" panose="02000600000000000000" pitchFamily="2" charset="0"/>
              </a:rPr>
              <a:t>ODLIČNO!</a:t>
            </a:r>
          </a:p>
        </p:txBody>
      </p:sp>
      <p:pic>
        <p:nvPicPr>
          <p:cNvPr id="4" name="Posnet zvok">
            <a:hlinkClick r:id="" action="ppaction://media"/>
            <a:extLst>
              <a:ext uri="{FF2B5EF4-FFF2-40B4-BE49-F238E27FC236}">
                <a16:creationId xmlns="" xmlns:a16="http://schemas.microsoft.com/office/drawing/2014/main" id="{6D229168-A18A-4667-8995-2D9D465AAA5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16816" y="31939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17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Nazaj v šolo 16 x 9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923BCF9-7141-435E-98C3-8D139CF5194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AB40F26-51DC-457F-99F9-DB9BDBFC79B1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87977055-D136-4AE0-81F6-E90DC9E453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183</Words>
  <Application>Microsoft Office PowerPoint</Application>
  <PresentationFormat>Širokozaslonsko</PresentationFormat>
  <Paragraphs>46</Paragraphs>
  <Slides>6</Slides>
  <Notes>6</Notes>
  <HiddenSlides>0</HiddenSlides>
  <MMClips>6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13" baseType="lpstr">
      <vt:lpstr>Arial</vt:lpstr>
      <vt:lpstr>Calibri</vt:lpstr>
      <vt:lpstr>Cambria</vt:lpstr>
      <vt:lpstr>Segoe Print</vt:lpstr>
      <vt:lpstr>Segoe Script</vt:lpstr>
      <vt:lpstr>Times New Roman</vt:lpstr>
      <vt:lpstr>Nazaj v šolo 16 x 9</vt:lpstr>
      <vt:lpstr>Vzgoja za medije</vt:lpstr>
      <vt:lpstr>Izbirni predmet  </vt:lpstr>
      <vt:lpstr>Več o predmetu :</vt:lpstr>
      <vt:lpstr>Samostojno delo in delo v skupini</vt:lpstr>
      <vt:lpstr>Če si radoveden, komunikativen, ustvarjalen, spoštljiv, radodaren in imaš veliko srce, se nam pridruži pri naših urah  vzgoja za medije.</vt:lpstr>
      <vt:lpstr>Naj bo to šolsko leto, ki ga boš delil z nami,   ODLIČNO!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2013-07-30T15:42:55Z</dcterms:created>
  <dcterms:modified xsi:type="dcterms:W3CDTF">2022-03-15T11:36:52Z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